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3.xml" ContentType="application/vnd.openxmlformats-officedocument.presentationml.notesSlide+xml"/>
  <Override PartName="/ppt/ink/ink10.xml" ContentType="application/inkml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ink/ink11.xml" ContentType="application/inkml+xml"/>
  <Override PartName="/ppt/ink/ink12.xml" ContentType="application/inkml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4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ink/ink13.xml" ContentType="application/inkml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ink/ink14.xml" ContentType="application/inkml+xml"/>
  <Override PartName="/ppt/ink/ink1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43"/>
  </p:notesMasterIdLst>
  <p:handoutMasterIdLst>
    <p:handoutMasterId r:id="rId44"/>
  </p:handoutMasterIdLst>
  <p:sldIdLst>
    <p:sldId id="2740" r:id="rId2"/>
    <p:sldId id="2809" r:id="rId3"/>
    <p:sldId id="2982" r:id="rId4"/>
    <p:sldId id="1863" r:id="rId5"/>
    <p:sldId id="2865" r:id="rId6"/>
    <p:sldId id="2710" r:id="rId7"/>
    <p:sldId id="2981" r:id="rId8"/>
    <p:sldId id="2818" r:id="rId9"/>
    <p:sldId id="2989" r:id="rId10"/>
    <p:sldId id="2996" r:id="rId11"/>
    <p:sldId id="2990" r:id="rId12"/>
    <p:sldId id="2802" r:id="rId13"/>
    <p:sldId id="2993" r:id="rId14"/>
    <p:sldId id="2994" r:id="rId15"/>
    <p:sldId id="2997" r:id="rId16"/>
    <p:sldId id="2991" r:id="rId17"/>
    <p:sldId id="2744" r:id="rId18"/>
    <p:sldId id="2208" r:id="rId19"/>
    <p:sldId id="1833" r:id="rId20"/>
    <p:sldId id="2998" r:id="rId21"/>
    <p:sldId id="1838" r:id="rId22"/>
    <p:sldId id="2215" r:id="rId23"/>
    <p:sldId id="2757" r:id="rId24"/>
    <p:sldId id="2999" r:id="rId25"/>
    <p:sldId id="1719" r:id="rId26"/>
    <p:sldId id="2625" r:id="rId27"/>
    <p:sldId id="2626" r:id="rId28"/>
    <p:sldId id="1855" r:id="rId29"/>
    <p:sldId id="3000" r:id="rId30"/>
    <p:sldId id="2983" r:id="rId31"/>
    <p:sldId id="2995" r:id="rId32"/>
    <p:sldId id="2045" r:id="rId33"/>
    <p:sldId id="3001" r:id="rId34"/>
    <p:sldId id="2984" r:id="rId35"/>
    <p:sldId id="2985" r:id="rId36"/>
    <p:sldId id="2945" r:id="rId37"/>
    <p:sldId id="2986" r:id="rId38"/>
    <p:sldId id="2951" r:id="rId39"/>
    <p:sldId id="2956" r:id="rId40"/>
    <p:sldId id="2957" r:id="rId41"/>
    <p:sldId id="285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53F"/>
    <a:srgbClr val="F37440"/>
    <a:srgbClr val="2C895B"/>
    <a:srgbClr val="F3E9D5"/>
    <a:srgbClr val="738260"/>
    <a:srgbClr val="788965"/>
    <a:srgbClr val="D0D0D0"/>
    <a:srgbClr val="D3D3D3"/>
    <a:srgbClr val="D8D8D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06"/>
    <p:restoredTop sz="96237"/>
  </p:normalViewPr>
  <p:slideViewPr>
    <p:cSldViewPr snapToGrid="0" snapToObjects="1">
      <p:cViewPr varScale="1">
        <p:scale>
          <a:sx n="86" d="100"/>
          <a:sy n="86" d="100"/>
        </p:scale>
        <p:origin x="129" y="39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43" d="100"/>
          <a:sy n="143" d="100"/>
        </p:scale>
        <p:origin x="676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5/17/2024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3T15:48:28.4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25731 1432 21183 0,'0'-2'1888'0,"-2"-2"-1504"0,2-1-384 0,-4-1 0 0,0 0 2240 0,3 3 384 0,-3 3 80 0,2-6 16 0,0 2-224 0,0-3-32 0,-3-1-16 0,-3-1 0 0,2-4-1440 0,-3 1-304 0,-2 3-48 0,1 0-16 0,1 1-80 0,-4 1-32 0,0-1 0 0,1-1 0 0,-3 3-208 0,-2-5-32 0,2 7-16 0,0-5 0 0,0 5-144 0,0 0-128 0,-2 2 144 0,0 2-144 0,-5 6 0 0,1 1 0 0,-3 8 0 0,1 4 0 0,-1 6 0 0,1-1 0 0,4 6 0 0,-1 8 0 0,-1 5-160 0,2 6 32 0,2 7 0 0,2 0 0 0,6 1-64 0,7-5 0 0,2-5 0 0,0-47 0 0,17 72-160 0,-17-72-32 15,0 0-16-15,60 66 0 16,-60-66-96-16,0 0-16 0,92 24 0 0,-92-24 0 16,68-11-464-16,-38-2-112 0,6-4 0 0,-3-4-16 15,3-3-560-15,-2-3-128 0,-6 1 0 0,-5 7-16 16,-3-5 544-16,-1 5 112 0,-6 0 32 0,-7 4 0 0,0-2 1120 0,-3 6 288 15,-1 2 32-15,-4 3 0 0,2-3 1856 0,-5 5 384 16,-3 2 80-16,3 2 16 0,-1 0-1056 0,2 6-192 16,-1-3-64-16,5 7 0 0,-4 1-768 0,4 0-144 15,4 6-48-15,-4-2 0 0,0-15-128 0,0 0-48 16,0 0 0-16,0 0 0 0,43 81 704 0,-43-81 144 0,0 0 32 0,0 0 0 31,0 0-1744-31,64 64-352 0,-64-64-64 0,0 0-16 16,0 0 384-16,0 0 64 0,75 62 0 0,-75-62-18224 0</inkml:trace>
  <inkml:trace contextRef="#ctx0" brushRef="#br0" timeOffset="300.11">26312 1483 22111 0,'-16'-8'1968'0,"11"6"-1584"0,-5 2-384 0,7-5 0 0,3 3 3088 0,0 0 544 16,0 2 96-16,0-4 32 0,3 2-1312 0,-1-2-256 16,6 1-48-16,-3-5-16 0,9 4-1248 0,3-3-256 15,5 1-48-15,3 1-16 0,-25 5-176 0,58-12-48 16,-58 12 0-16,71-7 0 0,-71 7-336 0,68-4 0 15,-68 4 0-15,66-2 0 16,-66 2-688-16,0 0-96 0,86 6-32 0,-86-6 0 16,0 0-672-16,0 0-144 0</inkml:trace>
  <inkml:trace contextRef="#ctx0" brushRef="#br0" timeOffset="503.06">26571 1261 21183 0,'-15'6'944'0,"9"-5"192"0,-3 3-912 0,1 0-224 0,6-2 0 0,-1 0 0 16,3 3 3504-16,-4 1 656 0,2 3 128 0,-6 6 16 15,7 4-2112-15,-5 6-416 0,2 5-96 0,4 4-16 16,4-3-960-16,-4-31-192 0,6 62-32 0,-6-62-16 16,15 55-464-16,-15-55 0 0,0 0 0 0,30 81 0 31,-30-81-864-31,0 0-64 0,37 71-16 0,-37-71-17744 0</inkml:trace>
  <inkml:trace contextRef="#ctx0" brushRef="#br0" timeOffset="1084.54">26682 1236 7359 0,'7'-20'656'0,"-1"9"-528"0,0-3-128 0,-3 5 0 16,3 3 2304-16,-6 3 448 0,4 1 64 0,1-4 32 16,1-3 1168-16,7-1 224 0,-3-3 48 0,5 2 16 15,-4 3-1952-15,2 6-400 0,-13 2-80 0,0 0-16 16,0 0-1120-16,0 0-224 0,0 0-64 0,66 55 0 16,-66-55-96-16,0 0-32 0,20 75 0 0,-16-41 0 15,-4 0-16-15,0 3-16 0,-4 12 0 0,-5 4 0 16,-6-1-96-16,0 7 0 0,-4 3-16 0,-5-8 0 15,-4 3-48-15,-1-9 0 0,-1-1 0 0,2-9 0 16,0-4-128-16,3-2 0 0,-5 0 0 0,-2-4 128 16,8-4-128-16,-6-3 0 0,2-2 0 0,3-6 0 15,-1-2 0-15,5-7 0 0,-1-4 0 0,5-4 0 0,-2-7-144 16,4-4-16-16,-2-9 0 0,2-5 0 0,4-4-64 0,1-11-16 16,-5-5 0-16,6-7 0 0,0 3-16 0,1-5 0 15,2 6 0-15,-3-14 0 0,3-2 128 0,-3 0 128 16,5 10-208-16,4 7 80 0,4 8 128 0,0 9 0 15,1 4 0-15,5 6-128 0,-1 3 128 0,3 4 0 16,1 2 0-16,2 2 0 0,3 2 256 0,3 1 0 16,2 5-16-16,-23 5 0 0,0 0-240 0,82 0 144 15,-82 0-144-15,0 0 128 16,96 21-464-16,-96-21-112 0,0 0 0 0,96 43-18240 0</inkml:trace>
  <inkml:trace contextRef="#ctx0" brushRef="#br0" timeOffset="1635.71">27383 827 28559 0,'0'-2'1264'0,"-4"-2"272"0,4 4-1232 0,-2 0-304 0,2 0 0 0,0 4 0 0,0-2 2656 0,0 2 480 0,-4 5 80 0,4 8 32 0,-3 5-1712 0,1 12-352 0,-2 8-64 0,0 1-16 0,-1 4-176 0,-1 2-32 0,0 3-16 0,3-3 0 0,-3 8-288 0,2-3-48 0,4-1-16 0,-4 3 0 0,4 2-528 0,4-3 0 0,-4 5 0 0,4-6 0 0,-4-1-304 0,2-6-112 0,-2-47-32 0,-2 77 0 0,2-49-448 0,0-28-80 0,0 43-32 0,-4-31 0 0,8-5 352 0,-4-1 64 0,0-2 16 0,2-4 0 0,2-4 160 0,5-4 32 0,-3-3 16 0,7-4 0 0,2-4 144 0,0-3 32 0,4 1 0 0,3-2 0 0,-1 3 352 0,1-3 80 0,-1 4 16 0,2 3 0 0,1 2 128 0,0 3 16 16,5 2 16-16,-29 9 0 0,52-10-16 0,-52 10 0 15,0 0 0-15,74 6 0 0,-74-6-112 0,0 0-32 16,0 0 0-16,0 0 0 0,77 71 0 0,-77-71 0 15,0 0 0-15,3 68 0 0,-6-47 0 0,-3 1 0 0,-3-1 0 16,-1 1 0-16,1-1-16 0,-6 2-16 0,2-4 0 0,-2-3 0 16,-4 1-224-16,0 0 144 0,-2 0-144 0,-1-7 128 15,1 1-128-15,2-6 0 0,-3 3 0 0,1-8 0 16,-3 0 0-16,-1-6-224 0,6 3 48 0,1-11 16 31,3 3-320-31,-4-8-64 0,4-3-16 0,2-4 0 16,-1-6-32-16,7-2-16 0,3-2 0 0,-2 0 0 15,8 2 0-15,2 4 0 0,2 2 0 0,-1 4 0 0,5 1-1104 0,-1 1-208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7T15:04:58.9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16996 6263 25791 0,'-2'-3'2304'0,"-2"1"-1856"15,2-2-448-15,2 2 0 0,0 2 2256 0,-3-2 368 16,-1 0 64-16,-2-1 0 0,-7-1-656 0,2 2-144 15,-2 4-32-15,1 5 0 0,-3 3-928 0,2 5-192 16,0 7-32-16,-2 9-16 0,0 2-224 0,0 5-32 16,-4 11-16-16,4-6 0 0,2 2-112 0,-2 10-32 0,-4 12 0 0,0 10 0 15,0 10-64-15,4 5-16 16,0-4 0-16,6-3 0 0,0-10-64 0,3-6 0 16,6-10-128-16,0-7 192 0,6-3-192 0,3 2 0 0,-9-51 0 15,24 88 0-15,-24-88 0 0,44 81-160 0,-44-81 32 0,56 62 0 31,-56-62-624-31,0 0-112 0,96 56-32 0,-96-56 0 16,0 0-256-16,98 12-48 0</inkml:trace>
  <inkml:trace contextRef="#ctx0" brushRef="#br0" timeOffset="525.71">17417 6652 22111 0,'0'-3'1968'0,"0"1"-1584"0,0-2-384 0,0 2 0 0,0 2 2912 0,0 0 496 0,0-2 112 0,0 0 0 0,0 2-960 0,0 0-192 0,2 6-32 0,-2 7-16 0,0 2-1248 0,0 4-256 0,0 6-48 0,0 3-16 0,0-2-208 0,0 2-32 0,0 0-16 0,0 1 0 15,0-29-320-15,3 52-176 0,-3-52 192 0,0 0-192 0,10 58 0 0,-6-48 0 0,-3-1 0 0,7-3-192 0,-2-2-496 0,-3-8-80 0,7-2-32 0,1-3 0 0,2-8-80 0,-3 0-16 0,1 2 0 0,-2-4 0 0,4-7 176 0,4-4 16 0,0 0 16 0,-2-4 0 0,4 0 304 0,0 2 48 0,-2 2 16 0,2 2 0 0,-4 3 624 0,2 7 128 0,-2-3 16 0,-4 8 16 0,2 3 224 0,-4 5 32 0,1 5 16 0,-1 0 0 16,-3 2-128-16,3 1-32 0,-5 7 0 0,-4-10 0 16,0 0-128-16,0 0-48 0,24 67 0 0,-24-48 0 15,0-19-80-15,10 53-32 0,-10-23 0 0,2 2 0 16,1-6-128-16,-3 1-32 0,0-27 0 0,6 52 0 15,-6-52-304-15,8 49-64 0,-8-49-16 0,0 0 0 16,11 58-752-16,-11-58-144 0,0 0-48 0,0 0-18208 16</inkml:trace>
  <inkml:trace contextRef="#ctx0" brushRef="#br0" timeOffset="726.82">18417 6545 38703 0,'-6'0'3440'0,"2"0"-2752"15,4 0-560-15,0 0-128 0,-4 2 992 0,3-2 160 16,-3 4 48-16,-2-4 0 0,-1 2 368 0,-1 0 80 16,4 0 16-16,1 1 0 0,1-3-1264 0,2 0-240 0,0 0-160 0,0 2 192 31,5 0-1280-31,-1 4-256 0,-4-6-64 0,0 0-19120 0</inkml:trace>
  <inkml:trace contextRef="#ctx0" brushRef="#br0" timeOffset="876.65">18417 6792 26719 0,'-6'1'2368'0,"6"1"-1888"0,0 0-480 0,0-2 0 16,0 0 2864-16,0 0 464 0,-4 0 112 0,4 4 16 15,-4-4-1440-15,3 2-288 0,1-2-48 0,0 2-16 16,0-2-960-16,1-2-208 0,3 2-48 0,0 0 0 15,-2 0-832-15,2 0-192 0,-1-2-16 0,5 2-19584 16</inkml:trace>
  <inkml:trace contextRef="#ctx0" brushRef="#br0" timeOffset="1195.66">19069 6282 40543 0,'-10'-3'1792'0,"7"3"384"0,-1 3-1744 0,2-3-432 15,-2 0 0-15,4 2 0 0,-4 0 1088 0,3 4 144 16,-7 3 32-16,-1 6 0 0,1 0 384 0,-1 2 80 16,-1 4 0-16,1-2 16 0,1 5-1104 0,1-5-240 15,3 5-32-15,0-5-16 0,2 0-352 0,2 0 128 16,0-19-128-16,0 0 0 0,10 63 0 0,-10-63 0 16,0 0 0-16,0 0 0 0,39 81-304 0,-39-81 32 0,0 0 0 0,0 0 0 15,0 0 272-15,57 72-160 0,-57-72 160 0,0 0-128 16,0 0 128-16,0 0 0 0,0 0 160 0,92 45-160 15,-92-45 224-15,0 0-48 16,0 0-16-16,67-2 0 0,-52-2-160 0,4-3 0 0,0-3 144 16,6-1-144-1,-7-2-320-15,3 2-128 0,-2 1-16 0,-4-5-16 16,2 6-864-16,-2-1-192 0,-6 3-16 0,1-1-16 0,-1 1-240 16,-3 1-48-16</inkml:trace>
  <inkml:trace contextRef="#ctx0" brushRef="#br0" timeOffset="1348.3">19396 6378 13823 0,'-13'-6'1216'0,"3"5"-960"0,5 1-256 0,-3 0 0 16,6 0 4928-16,-4 1 960 0,3 1 176 0,-7 4 32 0,-3 5-2672 0,-2 4-544 15,0 10-96-15,-4 1-32 0,4 10-1184 0,0 7-240 16,0 8-48-16,-2 5-16 0,6 2-528 0,-4 8-96 16,2 4-32-16,-2 5 0 0,2 0-480 0,7-5-128 15,0-5 0-15,3-1 0 16,3 2-1280-16,0 2-336 0</inkml:trace>
  <inkml:trace contextRef="#ctx0" brushRef="#br0" timeOffset="2397.1">22025 6560 21183 0,'-4'-3'1888'0,"2"-1"-1504"0,2 2-384 0,0 2 0 0,0-4 2288 0,-4 2 384 0,-1-1 80 0,1-3 0 0,-5 2 112 0,-1-1 16 0,-1 1 0 0,2 4 0 0,-5 5-1712 0,-1 5-336 0,2 5-64 0,-2 7 0 0,0 7-320 0,2 4-48 0,4 5-16 0,-1 5 0 0,3 8-128 0,3 5-16 0,0 3-16 0,8-3 0 0,0-3-48 0,-4-53-16 0,24 92 0 0,-24-92 0 0,0 0-32 0,49 75 0 0,-49-75 0 0,0 0 0 0,73 39-128 0,-73-39 192 0,60 0-192 0,-26-9 192 0,0-6-192 0,2-4 0 0,-2-9 0 0,-2-2 0 0,-2-2 0 0,-4-2-144 0,-2 0 144 0,-3 0 0 0,-2-5-288 0,-4 1 48 0,-6 5 16 0,1-5 0 16,-7 4-16-16,-3 0 0 0,-3 1 0 0,-10 2 0 16,1 3 240-16,-10 2-176 0,1 5 176 0,-7 2-160 15,0 4 160-15,-6 2 0 0,4 8 0 0,-2 1-128 16,11 4-112-16,-3 0-16 0,-4 7 0 0,5-1 0 31,2 3-144-31,6 1-48 0,2-1 0 0,4-3 0 0,3 1-128 0,6 5-16 16,0-7-16-16,4 1-17856 0</inkml:trace>
  <inkml:trace contextRef="#ctx0" brushRef="#br0" timeOffset="2647.14">22694 6831 39615 0,'-6'0'1760'0,"6"0"352"0,-4 0-1680 0,3 0-432 15,1 0 0-15,0 0 0 0,0-2 912 0,0 0 112 16,1 0 0-16,3-1 16 0,6 1-432 0,-1-6-96 15,0 3 0-15,6-1-16 16,1 0-896-16,2-1-176 0,1-3-48 0,6 3-18832 0</inkml:trace>
  <inkml:trace contextRef="#ctx0" brushRef="#br0" timeOffset="2798.22">23365 6801 16575 0,'0'0'1472'0,"0"2"-1168"0,0-2-304 0,0 0 0 15,0 0 2048-15,2 0 368 0,-2 0 64 0,3 0 16 16,1 0 1152-16,2-2 256 0,-1-2 32 0,5-1 16 16,3-1-3168-16,2-3-624 0,0-1-160 0,-2 1 0 15,6-1-1952-15,5-3-416 0</inkml:trace>
  <inkml:trace contextRef="#ctx0" brushRef="#br0" timeOffset="2965.29">23908 6662 10079 0,'0'0'208'0,"0"0"48"0,0 0 16 0,0 0 32 0,0 0-304 0,0 0 0 15,0 0 0-15,0 0 0 0,0 0 4992 0,0 0 960 16,77 34 176-16,-77-34 32 0,0 0-3136 0,0 0-624 16,0 0-128-16,0 0-32 0,71 22-1264 0,-61-22-256 15,1 0-48-15,2 0-16 0,-2 0-336 0,3-2-64 16,-5 2 0-16,6 0-16 0,-4-1-368 0,2 1-80 16,1 0-16-16,-5 0 0 15,2 0-1024-15,2 0-208 0</inkml:trace>
  <inkml:trace contextRef="#ctx0" brushRef="#br0" timeOffset="3265.37">24755 6331 37839 0,'-11'8'832'0,"2"-3"160"0,3 5 32 0,-1-5 64 0,5 5-880 0,-2-7-208 0,-2 7 0 0,-3 11 0 16,-4 9 1488-16,-6 11 256 0,0 8 48 0,2 3 16 15,-1 7-480-15,-1-3-112 0,0 2 0 0,0-5-16 0,4 0-704 0,0-5-144 16,6-1-32-16,9-47 0 0,-10 70-448 0,10-70-112 15,0 0-16-15,0 0 0 16,38 75-1120-16,-38-75-224 0,45-9-64 0,-11-14-18400 16</inkml:trace>
  <inkml:trace contextRef="#ctx0" brushRef="#br0" timeOffset="3548.81">25299 6138 38703 0,'-10'0'1712'0,"3"1"352"0,-1 3-1648 0,3 2-416 16,-5-2 0-16,4 1 0 0,-3 3 1216 0,-6 7 144 15,-7 4 48-15,-7 11 0 0,-5 7 16 0,1 1 16 0,8 3 0 0,1 1 0 16,5-7-528-16,6 3-96 0,5-1-32 0,1-3 0 16,7-34-400-16,0 68-96 0,0-68-16 0,13 71 0 15,-13-71-144-15,0 0-128 0,39 89 144 0,-39-89-144 16,0 0 0-16,66 75 0 0,-66-75 0 0,0 0 0 16,68 37 0-16,-68-37 0 0,0 0-176 0,0 0 176 15,68 25-128-15,-68-25 128 0,0 0 0 0,0 0 0 16,0 0 0-16,0 0 0 0,0 0 0 0,0 0 0 15,0 60 224-15,-16-43-32 0,-2 2-16 0,-1-1 0 16,-6 1-176-16,-3 2 160 0,0-2-160 0,-2-1 160 16,-2-1-160-16,2 0 0 0,-4-2-160 0,4-5 160 15,2-1-896-15,0-3-64 0,3-2-32 0,1-4-14240 16,1-4-2832-16</inkml:trace>
  <inkml:trace contextRef="#ctx0" brushRef="#br0" timeOffset="3716.78">25167 6470 41471 0,'2'-5'1840'0,"2"1"368"0,-4 2-1760 0,3 0-448 16,-3 0 0-16,2 2 0 0,2 0 1088 0,0 0 128 15,5 0 16-15,3 0 16 0,-12 0 256 0,0 0 48 16,58 2 16-16,-58-2 0 0,0 0-1168 0,69 8-224 16,-69-8-48-16,0 0-128 15,70 0-704-15,-70 0-240 0,0 0-48 0,75 0-21120 0</inkml:trace>
  <inkml:trace contextRef="#ctx0" brushRef="#br0" timeOffset="3966.34">25735 6295 36863 0,'0'0'1632'0,"0"0"336"0,0 0-1584 0,0 0-384 0,0 0 0 0,0 0 0 16,63 21 1280-16,-63-21 192 0,0 0 16 0,85 49 16 15,-85-49 416-15,87 56 64 0,-87-56 32 0,86 77 0 16,-86-77-800-16,73 91-176 0,-73-91-16 0,57 101-16 16,-57-101-592-16,43 120-112 0,-43-120-32 0,24 121 0 15,-24-121-144-15,-5 114-128 0,-5-61 144 0,-9-2-144 16,-3-4 128-16,-4 0-128 0,-3-8 0 0,-4 1 0 16,-5-3 0-16,-1 1 0 0,-14-1 0 0,-7 5-160 15,-8-1-1056-15,-5-2-192 0,-4-1-64 0,-10-4-21168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7T15:09:08.6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31461 13891 11967 0,'-4'6'1072'0,"4"-4"-864"0,0 0-208 0,0 0 0 0,-6 1 2256 0,6-1 416 0,-3 6 80 0,-3 1 0 0,2 6 720 0,-1-3 144 0,5-3 32 0,-4 0 0 0,2-1-1776 0,0-6-336 0,2 3-80 0,0-3-16 0,2 0-736 0,0 2-160 0,2-8-32 0,-4 4 0 0,5 0-48 0,-1-2-16 0,2 0 0 0,-6 2 0 0,0 0-32 0,0 0-16 0,0 0 0 0,47-33 0 0,-47 33-144 0,24-25-16 0,-24 25-16 0,28-26 0 0,-13 13-224 0,-3-2 128 0,1 5-128 0,-2-5 0 0,2 6 0 0,-3-4 0 0,3 1 0 0,-6 5 0 0,1-1-144 0,1 1-80 0,-3 3-16 0,-2 2 0 0,1-2-48 0,-5 3-16 15,2 1 0-15,0 1 0 0,-2 3 144 0,0-2 32 16,0 2 0-16,-2 1 0 0,2 3 128 0,-2 1 0 16,2 1-144-16,-4 5 144 0,3 0 0 0,-3 0 0 0,4 7 0 0,-6-1 0 15,6 3 0-15,-4 3 0 0,1 3 0 0,1-6 0 16,-2 6 0-16,2 2-144 0,0 2 144 0,0 0 0 15,-1 4-176-15,1-3 176 0,-2 7-160 0,4-5 160 16,-4 5-144-16,2-5 144 0,2 1-128 0,-3-8 128 16,3 4 0-16,0-2 0 0,0-6 0 0,0 0 0 15,0-7 0-15,0-2 0 0,0 0 0 0,0-8 0 16,3-1 176-16,-3-1 64 0,6-5 16 0,-6-2 0 16,6 0 80-16,-3-2 32 0,7-2 0 0,-5 1 0 15,5-3-80-15,-5-3-16 0,5-1 0 0,3-1 0 16,-4-2-16-16,1 2-16 0,-10 11 0 0,24-29 0 15,-14 14-80-15,1-2-16 0,-2 1 0 0,1-1 0 0,-1 0-144 0,0 4 0 16,1-6 0-16,-1 4 0 0,1 0-128 0,-5-2-128 16,1 5 0-16,1-3-16 15,-1 6-480-15,-2 0-80 0,-4 9-32 0,15-19 0 16,-10 9-432-16,-1 5-96 0,-2-1-16 0,2 2-16480 16</inkml:trace>
  <inkml:trace contextRef="#ctx0" brushRef="#br0" timeOffset="753.71">31936 14079 2751 0,'2'-3'256'0,"-2"1"-256"0,0 0 0 0,0 2 0 0,0 0 4640 0,0 0 880 0,0 0 176 0,0 2 48 0,0 3-944 0,4-1-176 0,-4 5-32 0,0-9-16 0,9 32-3040 0,-9-32-592 0,10 46-128 0,-8-20-32 0,1 6-128 0,1 2-16 0,-4-1-16 0,2-3 0 0,2 2-176 0,-4-7-16 0,2-1-16 0,-1-3 0 0,1-4-256 0,2-2-160 0,-4-6 192 0,0-5-192 0,2-2 0 0,2-2-224 0,-4-2 16 0,4-5 0 0,-4-3-416 0,5-1-80 0,-5-8 0 0,4 0-16 0,2-5 208 0,-3-4 32 0,3-2 16 0,0-2 0 0,3 2 240 0,-5-2 48 0,5 2 16 0,1-4 0 0,-3 2 160 0,6 2 0 0,0-2 0 0,-3 5 0 0,1 9 176 0,-11 18 64 16,23-25 16-16,-23 25 0 0,0 0 224 0,0 0 48 15,0 0 16-15,0 0 0 0,63 43-32 0,-63-43 0 16,16 40 0-16,-16-40 0 0,15 47-16 0,-15-47-16 16,16 53 0-16,-16-53 0 0,19 54-208 0,-19-54-32 15,15 51-16-15,-15-51 0 0,15 39-224 0,-15-39 0 16,0 0 0-16,0 0 0 16,0 0-416-16,0 0-80 0,44 47-16 0,-44-47 0 15,0 0-224-15,0 0-48 0,0 0-16 0,28-28 0 16,-23 15-16-16,1-2 0 0,2-4 0 0,-3-3 0 15,-1-5-608-15,2-1-128 0,-1-6-32 0,1-3 0 16,1-7-624-16,-1-1-128 0,0-7-32 0,1-5 0 16,-1-1 32-16,-2 2 0 0,1 5 0 0,1 6 0 15,-2 9 1264-15,1 2 256 0,-5 2 48 0,0 12 16 0,0 3 2672 0,-4 5 544 0,3 7 96 0,1 5 32 16,-4 0 928-16,0 9 176 0,2 2 32 0,-3 6 16 16,3 6-1920-16,0 5-384 0,2 8-80 0,0 5-16 15,2 4-240-15,1 4-48 0,3 4-16 0,2-1 0 16,-3-1-144-16,5-4-16 0,-5 0-16 0,5 2 0 15,-1-4-192-15,0-4-32 0,1-3-16 0,-10-38 0 16,28 58-400-16,-28-58-80 0,0 0-16 0,40 59 0 16,-40-59-560-16,0 0-112 0,0 0-32 0,0 0 0 15,0 0-576-15,0 0-112 0,77 22-16 0,-77-22-16 16,0 0-112-16,18-34-32 0,-14 21 0 0,2-2-17520 16</inkml:trace>
  <inkml:trace contextRef="#ctx0" brushRef="#br0" timeOffset="1029.72">32201 13769 30399 0,'-9'10'1344'0,"3"-7"288"0,2 1-1312 0,4 0-320 0,-3-2 0 0,3-2 0 0,3 4 2320 0,-3-3 400 0,0-1 80 0,0 0 16 0,0 0-1264 0,0 0-240 0,0 0-48 0,91 8-16 0,-91-8-336 0,0 0-64 0,84-19-16 0,-84 19 0 0,0 0-512 0,89-24-96 0,-89 24-32 0,0 0 0 0,88-19-1072 0,-88 19-208 0,0 0-64 0,81-8-19344 0</inkml:trace>
  <inkml:trace contextRef="#ctx0" brushRef="#br0" timeOffset="1179.35">32744 14372 25791 0,'-3'0'2304'0,"3"0"-1856"0,0-3-448 0,0-1 0 0,0 4 3312 0,0 0 560 15,0 0 112-15,9-17 32 0,-9 17-1840 0,23-28-384 16,-23 28-64-16,33-49 0 0,-33 49-848 0,44-47-176 16,-44 47-16-16,39-38-16 0,-39 38-672 0,0 0 0 15,56-39-256-15,-56 39 80 16,0 0-1040-16,0 0-224 0</inkml:trace>
  <inkml:trace contextRef="#ctx0" brushRef="#br0" timeOffset="2232.48">32987 13566 34095 0,'0'-3'1504'0,"0"1"320"0,0 2-1456 0,2-6-368 0,-2 6 0 0,0 0 0 16,0-4 1584-16,2 4 240 0,1-4 48 0,-3 3 16 16,2 1-688-16,-2 0-144 0,0 0-32 0,0 0 0 15,0 0-592-15,0 0-128 0,0 0-32 0,0 0 0 16,0 0-112-16,51 58-32 0,-51-58 0 0,15 52 0 15,-9-18-128-15,-1 2 128 0,3 5-128 0,-6-3 128 16,1 5-128-16,-3 0 128 0,4-7-128 0,-4 0 128 16,2-4-128-16,-2-6 0 0,0 0 0 0,0-26 128 15,0 44-128-15,0-44 0 0,0 28 0 0,0-28 0 16,0 0-464-16,-2 19-32 0,2-19 0 0,0 0 0 16,2-12-176-16,-2 1-32 0,4-4-16 0,-4-6 0 15,4-3 256-15,-3-4 48 0,7-4 16 0,-2-4 0 0,-1-2 208 0,5-1 64 16,-1-2 0-16,0 5 0 0,1 0 128 0,-1 4 0 15,1 4 0-15,-5 0 128 0,5 3 128 0,-1 7 48 16,-3 3 0-16,3 1 0 0,-5 9 192 0,-4 5 32 16,0 0 16-16,0 0 0 0,0 0 32 0,0 0 16 15,0 0 0-15,36 54 0 0,-36-54 48 0,7 45 0 16,-5-14 0-16,2-3 0 0,-4-2-192 0,0 0-16 16,0 1-16-16,0-3 0 0,0-1-288 0,0-3-128 15,0-20 128-15,3 34-128 0,-3-21-144 0,0-13-112 16,0 0-32-16,0 0 0 15,0 0-544-15,0 0-128 0,0 0 0 0,0 0-16 16,0 0 0-16,0 0 0 0,6-19 0 0,-6-1 0 16,0-3 48-16,4-3 16 0,-4 2 0 0,2-3 0 0,1-1 464 0,-1 2 112 0,2-8 16 15,2 6 0-15,-2 3 576 0,-1-3 128 0,3 0 32 16,0 3 0-16,-3 5 336 0,1 3 64 0,-2 6 16 0,2-3 0 16,-2 9 16-16,-2 5 16 0,0 0 0 0,0 0 0 15,0 0-80-15,0 0-16 0,0 0 0 0,0 0 0 16,32 52-192-16,-32-52-32 0,13 44-16 0,-13-44 0 15,17 52-272-15,-17-52-48 0,17 55-16 0,-17-55 0 16,20 52-192-16,-20-52 0 0,0 0 0 0,25 62 0 16,-25-62-160-16,0 0-80 0,0 0-16 0,32 49 0 15,-32-49-384-15,0 0-64 0,0 0-32 0,0 0 0 16,0 0-32-16,0 0 0 0,67-30 0 16,-55 10 0-16,-12 20 64 0,28-38 0 0,-15 14 0 0,2-1 0 15,-4 3-96-15,2-7-16 0,0 5 0 0,-1-1 0 16,-3 3-144-16,1 1-16 0,-1-1-16 0,-3 3 0 15,-3 2 400-15,3 0 80 0,-2 2 0 0,-4 0 16 0,0 2 496 0,-6 2 0 16,2 1 0-16,-5 5 160 0,3-5 960 0,-3 3 192 16,-4 5 32-16,1-2 16 0,3 2-272 0,-4 2-48 15,-2 2-16-15,2 2 0 0,1 1-224 0,-1 5-48 16,2-1-16-16,2 1 0 0,-1-1-224 0,6 0-32 16,-5 3-16-16,3 3 0 0,3 2-128 0,1-2-16 15,-2 3-16-15,4-18 0 0,0 34-112 0,0-34-32 16,0 0 0-16,4 43 0 0,-4-43-32 0,0 0 0 0,0 0 0 15,0 0 0-15,0 0-128 0,0 0 128 0,0 0-128 0,0 0 128 16,0 0-128-16,0 0 0 0,0 0 0 0,77 0 0 16,-77 0 0-16,15-24 0 0,-15 24 0 0,19-28 0 15,-19 28 0-15,18-28-224 0,-18 28 80 0,0 0 16 16,34-34-48-16,-34 34 0 0,0 0 0 0,0 0 0 16,0 0 176-16,0 0-192 0,0 0 192 0,0 0-192 15,64-11 192-15,-64 11 0 0,0 0 0 0,0 0 0 16,0 0 0-16,0 0 256 0,0 0-64 0,0 0-16 15,0 0-176-15,0 0 0 0,32 50 0 0,-32-50 0 16,0 0-336-16,0 0-48 0,0 0-16 0,0 0 0 16,0 0-592-16,-7 23-112 0,7-23-32 0,-2 5-18208 15</inkml:trace>
  <inkml:trace contextRef="#ctx0" brushRef="#br0" timeOffset="2468.54">33528 13151 23039 0,'0'-4'2048'0,"0"-1"-1648"0,0 3-400 0,0 0 0 15,0 2 3424-15,4 0 608 0,-4-6 112 0,5-1 16 0,-5 7-1696 0,0 0-352 0,0 0-64 0,0 0 0 0,83-6-576 0,-83 6-128 0,0 0 0 0,75 34-16 0,-75-34-176 0,0 0-48 0,77 51 0 0,-77-51 0 0,0 0-656 0,68 48-144 0,-68-48-32 0,0 0 0 0,58 44-608 0,-58-44-128 0,0 0-32 0,0 0 0 0,0 0-864 0,74 37-176 0,-74-37-48 0,0 0 0 0,0 0-96 0,0 0-32 0,0 0 0 0,0 0-17744 0</inkml:trace>
  <inkml:trace contextRef="#ctx0" brushRef="#br0" timeOffset="2633.63">33787 13027 23951 0,'-18'-23'1056'0,"8"12"224"0,5 2-1024 0,-1-1-256 0,2 7 0 0,0 1 0 16,3 0 3184-16,-3 0 576 0,-2-4 112 0,-3 3 32 15,1-1-1664-15,3 4-320 0,-1 7-64 0,6 8 0 16,0-15-736-16,0 45-144 0,0-45-16 0,9 85-16 16,-3-36-176-16,0 7-16 0,-3 8-16 0,1 2 0 15,-4 2-528-15,0-1-208 0,2-5 176 0,-2 0-176 16,-2 6-1056-16,2-8-304 0</inkml:trace>
  <inkml:trace contextRef="#ctx0" brushRef="#br0" timeOffset="10600.75">31203 14388 16575 0,'0'0'1472'0,"4"0"-1168"0,-4 0-304 0,0 0 0 0,0 0 3440 0,0-2 624 0,0 2 128 0,4-2 32 0,-4 2-1024 0,0-2-208 0,0 2-48 0,0 0 0 0,-4-4-1312 0,4 4-272 0,-4-2-48 0,2 2-16 0,-1 0-288 0,-3-2-64 0,2 2-16 0,-5 0 0 0,3-2-416 0,-3 2-64 0,-1 0-32 0,1 0 0 0,-2 0-416 0,-2 0 128 0,-2 2-128 0,-8 2 0 0,-1 2 0 0,-5-2 0 0,-1 1 0 0,-3 3 0 0,-1-3-208 0,-4-1-32 0,1 4 0 0,-3-1 0 0,-7 2-16 0,-2 1-16 0,-9-3 0 0,2 3 0 0,1-1-48 0,-1-1 0 0,1 1 0 0,-1 1 0 0,-1-1-32 0,7-2-16 0,3 1 0 0,-2-4 0 0,6-2 208 0,5-4 160 0,-1 2-208 0,-3-2 80 0,7 2 128 0,3-2 0 0,-2 2 0 0,6 0 0 0,3-4 0 0,4 2 0 16,-3 0 0-16,2 1 0 0,3-3 0 0,4 0 128 15,0 2-128-15,0-3 0 0,5 5 0 0,1-2 0 16,1 0 0-16,3-4 128 0,-1 6-128 0,-1-4 0 16,5 2 0-16,-2 2 0 0,2 0 0 0,2 0 0 15,0 0 0-15,-4 0 0 0,4 2 0 0,0 2 0 0,4-4 0 16,-4 0 0-16,2 2 0 0,2 2 0 0,1-2 0 0,-5-2 0 16,0 0 0-16,0 0 0 0,0 0 0 0,0 0-128 15,0 0 128-15,75 45 0 0,-75-45 0 0,0 0 0 16,0 0 0-16,0 0 0 0,77 58 0 0,-77-58-128 15,0 0 128-15,0 0 0 0,78 53 0 0,-78-53 0 16,0 0 0-16,0 0 176 0,86 58-48 0,-86-58 0 16,0 0 176-16,0 0 16 0,77 49 16 0,-77-49 0 15,0 0 48-15,0 0 0 0,68 49 0 0,-68-49 0 16,0 0-96-16,0 0-16 0,0 0 0 0,67 45 0 16,-67-45-112-16,0 0-32 0,0 0 0 0,0 0 0 15,0 0-128-15,0 0 0 0,0 0 0 0,0 0 128 16,0 0-128-16,0 0 0 0,0 0 0 0,0 0 0 0,0 0 0 15,0 0 0-15,4 2 0 0,-17-8-176 16,-2-2-304-16,0-1-64 0,-4-2-16 0,-5-2 0 16,1 1-64-16,-1-3-16 0,-1-4 0 0,1 4 0 15,-1-3 112-15,-1 1 16 0,2 2 0 0,-1-2 0 0,1 4 192 0,3-1 32 16,2 3 16-16,2 2 0 0,2-1 272 0,0 5-192 16,4-5 192-16,2 5-160 0,-1 1 160 0,1 4 0 15,-1-4 0-15,3 0 0 0,-1 3 0 0,1 1 0 16,1 0 0-16,3 0 0 0,-3-4 128 0,0 2 0 15,6 0 0-15,-5 2 0 0,3 0 64 0,0 0 0 16,2 0 16-16,0-2 0 0,0 2 64 0,2 0 16 16,0 0 0-16,3 0 0 0,-3 0-48 0,6-5-16 15,-3 5 0-15,5-6 0 0,-10 6 64 0,0 0 16 0,43-23 0 0,-28 8 0 16,-15 15 176-16,41-37 32 0,-14 12 16 0,1 1 0 16,2-4 16-16,-4 0 0 0,-1 7 0 0,-5-2 0 15,5 1-160-15,-1-5-48 0,4 3 0 0,1-4 0 16,1 0-208-16,-4 3-128 0,4-3 160 0,-7 4-160 15,1 1 0-15,0 6 0 0,-3-2 0 0,-21 19-160 32,38-28-720-32,-25 17-144 0,-13 11-16 0,0 0-16 15,0 0-480-15,0 0-80 0,0 0-32 0,0 0-18752 0</inkml:trace>
  <inkml:trace contextRef="#ctx0" brushRef="#br0" timeOffset="11942.83">26041 16308 37775 0,'0'2'3360'0,"0"0"-2688"15,0 0-544-15,0-2-128 0,0 0 928 0,0 0 160 0,0 0 16 0,0 0 16 0,0 0 32 0,0 0 0 0,0 0 0 0,68-25 0 0,-68 25-64 0,58-41-16 0,-58 41 0 0,67-60 0 0,-33 24-176 0,4 0-16 0,1-5-16 0,5-2 0 0,-3 2-320 0,-2 3-64 0,5-3-16 0,-1-1 0 0,0 1-464 0,0 1 0 0,1-1 0 0,-7 7 0 0,-1 4 0 0,-36 30 0 0,56-47 0 0,-56 47 0 0,43-30-352 0,-43 30-64 0,0 0-16 0,44-34 0 0,-44 34-336 0,0 0-64 0,0 0 0 0,0 0-16 0,0 0-176 0,0 0-16 0,0 0-16 0,9-22 0 0,-13 26-80 0,-5-3-16 0,-1 3 0 0,-1 0-11808 0,-2-2-2368 0</inkml:trace>
  <inkml:trace contextRef="#ctx0" brushRef="#br0" timeOffset="11970.11">26460 15686 38703 0,'0'8'1712'0,"-4"-8"352"0,4 1-1648 0,0 1-416 0,4-2 0 0,-4 0 0 0,0 0 1088 0,0 0 128 0,0 0 16 0,0 0 16 0,0 0 368 0,90-18 80 0,-90 18 16 0,0 0 0 0,94-27-304 0,-94 27-64 0,66-20-16 0,-66 20 0 0,66-25-560 0,-66 25-128 0,64-22 0 0,-64 22-16 0,0 0-480 0,73-25-144 0,-73 25 0 0,0 0 0 0,0 0 0 0,0 0 0 0,0 0 0 0,0 0 0 0,0 0 0 0,0 0 0 0,68 38-208 0,-70-18 80 0,-8 5-96 0,1 5-16 0,-4 6 0 0,1 1 0 0,-3-1-80 0,2 5-32 0,-6 2 0 0,1 1 0 16,1-1-528-16,0 0-96 0,6-5-32 0,-3-4 0 16,9-6-448-16,1-6-80 0,2-1-32 0,2-21-19216 15</inkml:trace>
  <inkml:trace contextRef="#ctx0" brushRef="#br0" timeOffset="13342.23">23667 17345 25791 0,'-3'2'2304'0,"-1"2"-1856"0,4-4-448 0,0 0 0 0,0 0 2608 0,0 0 416 0,-2 2 96 0,2-2 16 0,0-2-1008 0,0-2-192 0,2-5-32 0,5-2-16 0,-7 11-672 0,21-29-128 0,-21 29-16 0,28-37-16 0,-28 37-352 0,28-34-80 0,-28 34-16 0,34-34 0 0,-34 34-304 0,0 0-64 0,40-37-16 0,-40 37 0 0,0 0-224 0,0 0 0 0,0 0 0 0,0 0 0 0,0 0 0 0,0 0 0 0,0 0 0 0,0 0 0 0,0 0-304 0,0 0 0 0,0 0 0 0,39 50 0 0,-44-21 16 0,1 3 0 0,2 1 0 0,-4 9 0 0,2 1 96 0,1 13 0 0,3 12 16 0,0 0 0 0,7 3 176 0,-1-1-160 0,0-5 160 0,7-6-160 0,-4-1 160 0,6-6 0 16,-5-5 0-16,1-11 0 0,-2-2 0 0,4-8 0 16,-3 1 0-16,-1-7 0 0,-9-20 0 0,0 0 192 15,25 40-32-15,-25-40-16 0,0 0 304 0,0 0 64 16,0 0 16-16,0 0 0 0,0 0-224 0,58-34-48 16,-49 15-16-16,1-5 0 0,3-5-96 0,-2-2-16 15,4-5 0-15,0-4 0 0,2 3-384 0,-2-6-96 16,4-1-16-16,0-5 0 15,1 2-912-15,-1 4-176 0,-6-4-32 0,2 8-16 16,-5 7-416-16,-1-2-64 0,0 4-32 0,-1 0 0 16,0 9-2144-16,-7 4-448 0,3 8-64 0,-4 0-32 15,0-1 2832-15,0 10 560 0,0-4 112 0,-5 8 32 0,5-2 3600 0,-4 6 736 0,-2-3 144 0,6 3 16 16,-6 7-96-16,5 0-32 0,-1 4 0 0,2 5 0 16,0 0-1808-16,2 1-368 0,-1-1-80 0,5 1-16 15,-4 7-112-15,6-2-32 0,-3 4 0 0,5-1 0 16,-7-1-208-16,5-2-64 0,-1 2 0 0,-1-7 0 15,-2-5-176-15,1-1-32 0,-5-19-16 0,0 0 0 16,0 0-288-16,0 0 0 0,0 0 0 0,0 0 0 16,0 0-640-16,0 0-144 0,0 0-32 0,0 0 0 15,62-43-208-15,-52 9-32 0,-5-2-16 0,-1-1 0 16,2 3 208-16,-1 2 32 0,3 2 16 0,-2 0 0 0,-4 7 432 0,1 3 96 16,1 7 16-16,2 3 0 15,-6 10 992-15,0 0 208 0,0 0 32 0,0 0 16 0,0 0-16 0,0 0-16 16,43 43 0-16,-43-43 0 0,22 47-16 0,-22-47 0 15,31 59 0-15,-31-59 0 0,24 52-272 0,-24-52-48 16,24 44-16-16,-24-44 0 0,0 0-336 0,0 0-64 16,44 45 0-16,-44-45-16 0,0 0-176 0,0 0-176 15,0 0 48-15,0 0 0 16,50-30-720-16,-42 5-144 0,5-3-32 0,-7-6 0 16,3 0-144-16,-3-7-48 0,-3-2 0 0,1-1 0 15,-2 5-240-15,-2-6-48 0,0-2-16 0,-2-6 0 16,2 4-352-16,-5-1-80 0,1-1-16 0,-2 0 0 0,-1 6 1824 0,1 4 352 15,0 5 80-15,-1 8 16 0,1 5 1840 0,2 8 368 0,3 10 80 0,-5-1 16 16,6 12-1200-16,0-1-256 0,0 5-32 0,0 1-16 16,2 6-64-16,2 7-16 0,-3 1 0 0,7-1 0 15,-2 4-224-15,-1 6-48 0,3 6-16 0,3 7 0 16,2 2-160-16,2 7-16 0,-2 2-16 0,2 0 0 16,0-1-128-16,-1-5-32 0,6 3 0 0,-5-8 0 15,-2-13-128-15,-13-34-48 0,29 54 0 0,-29-54 0 16,0 0-208-16,35 55-240 0,-35-55 48 0,0 0 16 15,0 0-1056-15,0 0-224 0,0 0-32 0,0 0-16 16,0 0-224-16,0 0-32 0,0 0-16 0,0 0-18112 16</inkml:trace>
  <inkml:trace contextRef="#ctx0" brushRef="#br0" timeOffset="13568.8">24605 17372 31327 0,'-28'-8'1392'0,"13"4"272"0,2 1-1328 0,3 1-336 0,5 0 0 0,3 2 0 0,0 0 2240 0,0-2 368 0,-4 2 80 0,3-4 0 0,3 2-1024 0,0 2-224 0,0 0-32 0,0 0-16 0,0 0-384 0,67-31-80 0,-67 31-16 0,0 0 0 0,81-21-336 0,-81 21-64 0,0 0 0 0,88-23-16 0,-88 23-720 0,0 0-144 0,100-15-16 0,-100 15-14528 0,0 0-2912 0</inkml:trace>
  <inkml:trace contextRef="#ctx0" brushRef="#br0" timeOffset="13698.8">25133 17712 36863 0,'-9'15'1632'0,"1"-9"336"0,6-3-1584 0,-1 1-384 0,3-4 0 0,0 0 0 16,0 0 1456-16,0 0 208 0,0 0 32 0,0 0 16 16,0 0 160-16,43-49 48 0,-43 49 0 0,37-37 0 15,-37 37-880-15,47-34-160 0,-47 34-48 0,44-34 0 16,-44 34-704-16,43-34-128 0,-43 34 0 0,0 0-128 31,68-37-1072-31,-68 37-208 0,0 0-32 0,58-42-20528 0</inkml:trace>
  <inkml:trace contextRef="#ctx0" brushRef="#br0" timeOffset="14325.65">25475 16975 40543 0,'0'-4'1792'0,"0"4"384"0,0-3-1744 0,4 1-432 15,-4 2 0-15,0 0 0 0,6 0 1168 0,-6 0 160 16,0 0 16-16,0 0 16 0,0 0 96 0,56 64 16 16,-56-64 0-16,30 56 0 0,-30-56-480 0,25 68-96 15,-16-33 0-15,-3 3-16 0,1-6-352 0,-1 4-64 16,-3 5-16-16,3 4 0 0,0 2-320 0,-2-9-128 15,-3-4 0-15,3-6 144 0,-4-4-336 0,0-9-64 16,0-2 0-16,0-13-16 16,0 0-736-16,0 0-144 0,0 0-16 0,0-7-16 15,0-4 0-15,0-6 0 0,-4-4 0 0,3-7 0 16,-3 0 336-16,0-8 64 0,4-2 16 0,0-5 0 0,4 9 480 0,-4-3 96 0,5-1 32 0,3-1 0 16,1 5 368-16,-3 0 80 0,3 10 16 0,1 5 0 15,-5 4 592-15,-5 15 112 0,0 0 16 0,0 0 16 16,0 0 32-16,0 0 0 0,0 0 0 0,0 0 0 15,0 0-32-15,64 49 0 0,-64-49 0 0,0 0 0 16,17 52-16-16,-17-52 0 0,10 34 0 0,-10-34 0 16,5 28-816-16,-5-28-144 0,0 0-64 0,0 0 0 15,0 0-400-15,0 0-80 0,0 0-16 16,0 0 0-16,0 0-976 0,0 0-208 0,0 0-48 16,0 0 0-16,0 0-272 0,0 0-64 0,58-41-16 15,-52 20 0-15,-2-3 512 0,1-1 96 16,3 1 32-16,-2 1 0 0,-3 5 928 0,-1-1 192 0,2 4 48 0,0 3 0 0,-4 12 1296 0,0 0 256 15,11-18 48-15,-11 18 16 0,0 0 64 0,0 0 0 16,0 0 16-16,0 0 0 0,0 0-224 0,0 0-48 16,0 0-16-16,0 0 0 0,0 0-368 0,0 0-80 15,0 0-16-15,0 0 0 0,56 43-368 0,-56-43-80 16,0 0-16-16,0 0 0 0,0 0-208 0,44 58 0 16,-44-58 0-16,0 0 0 0,26 58-208 0,-26-58-48 15,17 53 0-15,-11-23 0 16,-3 4-192-16,3-2-32 0,-4-4-16 0,2 0 0 15,-1 4-240-15,-3-32-48 0,10 53-16 0,-10-53 0 16,5 36-336-16,-5-36-64 0,0 0-16 0,0 0-12544 16,0 0-2496-16</inkml:trace>
  <inkml:trace contextRef="#ctx0" brushRef="#br0" timeOffset="14626.71">26144 17101 31327 0,'-2'4'2784'0,"-3"2"-2224"0,3-5-560 0,0 1 0 0,2-2 2432 0,0 0 368 0,-4 8 80 0,2-1 0 0,-1 1-864 0,-1 1-176 0,2-1-48 0,2-8 0 0,0 0-976 0,0 0-208 0,0 0-32 0,0 0-16 0,0 0-368 0,0 0-64 0,0 0 0 0,0 0-128 0,77-10 0 0,-77 10 0 0,0 0 0 0,0 0 0 0,0 0-256 0,0 0 32 0,0 0 16 0,0 0 0 0,0 0 208 0,68 34 0 0,-68-34 0 0,0 0-144 0,0 0 144 0,24 53 0 0,-24-53 0 0,0 0 0 0,13 47 192 16,-13-47 0-16,6 30 16 0,-6-30 0 0,0 0-80 0,11 43 0 0,-11-43-128 0,0 0 192 0,0 0-192 0,17 43-208 0,-17-43 32 0,0 0 16 15,0 0-624-15,0 0-128 0,0 0-32 0,0 0 0 16,0 0-448-16,0 0-80 0,0 0-32 0,25-34-17776 16</inkml:trace>
  <inkml:trace contextRef="#ctx0" brushRef="#br0" timeOffset="14811.25">26176 16829 4607 0,'-15'-6'400'0,"6"2"-400"16,1 2 0-16,3 2 0 0,3-3 5488 0,-2 3 1008 15,4-2 208-15,-6 2 32 0,-3-2-2352 0,1 0-480 0,3 2-80 0,-1 0-32 16,2 0-1936-16,4 0-400 0,-1 0-80 0,1 0-16 16,0 0-752-16,0 0-160 0,0 0-16 0,0 0-16 15,0 0-416-15,0 0-192 0,0 0 0 0,77 45 16 31,-77-45-912-31,0 0-192 0,0 0-48 0,69 62-18832 0</inkml:trace>
  <inkml:trace contextRef="#ctx0" brushRef="#br0" timeOffset="15145.25">26456 17073 33167 0,'-2'6'1472'0,"-1"-3"304"16,3-3-1424-16,0 0-352 0,0 0 0 0,0 0 0 15,0 0 1776-15,0 0 272 0,0 0 64 0,0 0 16 16,3 32-528-16,-3-32-128 0,0 0 0 0,0 0-16 0,17 49-464 0,-17-49-96 15,8 28 0-15,-8-28-16 0,2 34-208 0,-2-34-32 16,3 32-16-16,-3-32 0 0,0 26-416 0,0-26-80 16,0 0 0-16,0 25-128 0,-3-23-128 0,3-2-144 15,0 0-32-15,-2-2 0 16,2-8-640-16,0-3-128 0,0-5-16 0,2-5-16 16,-2-3 256-16,3-4 48 0,1-8 16 0,2-1 0 0,-1-1 416 0,3 3 96 15,3-3 16-15,2 4 0 0,-1 6 256 0,1 6 0 16,-13 24 128-16,28-38-128 0,-28 38 704 0,0 0 32 15,0 0 16-15,62-24 0 0,-62 24 16 0,0 0 16 16,0 0 0-16,64 47 0 0,-64-47 64 0,24 49 16 16,-24-49 0-16,19 56 0 0,-19-56-304 0,19 70-64 15,-19-70-16-15,15 67 0 0,-9-33-480 0,-6-34 128 16,9 62-128-16,-9-62 0 16,13 56-576-16,-13-56-144 0,10 34-48 0,-10-34-14704 0,0 0-2944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7T15:11:49.91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6">
        <inkml:traceFormat>
          <inkml:channel name="X" type="integer" max="288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105.10949" units="1/cm"/>
          <inkml:channelProperty channel="Y" name="resolution" value="104.91803" units="1/cm"/>
          <inkml:channelProperty channel="T" name="resolution" value="1" units="1/dev"/>
        </inkml:channelProperties>
      </inkml:inkSource>
      <inkml:timestamp xml:id="ts1" timeString="2024-05-17T15:26:23.633"/>
    </inkml:context>
  </inkml:definitions>
  <inkml:trace contextRef="#ctx0" brushRef="#br0">23519 960 13823 0,'6'-15'1216'0,"-6"6"-960"0,0 3-256 0,0-3 0 0,0 3 2528 0,0 2 464 0,0-1 80 0,0-3 32 0,3-3 720 0,-3-8 144 0,0-2 16 0,0 1 16 0,0-3-2448 0,0 1-480 0,-3 3-112 0,-1 0 0 0,-2 4-176 0,1 2-16 0,-5 4-16 0,-3 1 0 0,2 4-272 0,-2 4-48 0,1 2-16 0,-5 6 0 0,0 1-160 0,-1 6-48 0,-1 4 0 0,-6 3 0 0,3 5-48 0,-3 5-16 0,1 7 0 0,0 1 0 15,-1 7 0-15,6 5 0 0,1-3 0 0,-1 2 0 0,7-6-16 0,3 4 0 0,-4 2 0 0,7-6 0 0,-3-8 32 0,5 6 0 0,-2 6 0 0,3 2 0 0,1 2 96 0,2 1 0 0,2-1 16 0,1-1 0 0,-3-52-48 0,10 96-16 0,-10-96 0 0,11 81 0 0,-11-81-80 16,13 66 0-16,-13-66-128 0,10 64 192 15,-10-64-192-15,5 60 144 0,-1-32-144 0,-4 0 128 0,0-5-128 16,0 1 0-16,0 1 0 0,-6-1 0 16,3 2 0-16,-3 3 0 0,-3-3 0 0,-1-2 0 15,-5-5-352-15,2 2-48 0,-6-8-16 0,1-2 0 16,-3-1-608-16,-2-1-112 0,-1-5-16 0,-1-4-16 16,-3-4-176-16,4-2-16 0,-1-1-16 0,-3-4-17888 15</inkml:trace>
  <inkml:trace contextRef="#ctx0" brushRef="#br0" timeOffset="180.13">22559 1605 16287 0,'0'-15'352'0,"3"5"80"0,-3 3 16 0,0 3 16 0,2 0-464 0,2 4 0 15,-4 0 0-15,6-2 0 0,1 1 4784 0,4 1 848 0,8-2 192 0,-19 2 16 16,58 0-3552-16,-58 0-720 0,81-4-144 0,-81 4-16 16,102 0-576-16,-102 0-96 0,114 0-32 0,-52 0 0 15,-1 0-704-15,-61 0 0 0,114 0 0 0,-56-2 0 31,3-2-976-31,-3 1-192 0,0 1-48 0,-5-6-17456 0</inkml:trace>
  <inkml:trace contextRef="#ctx0" brushRef="#br0" timeOffset="463.61">23883 396 31327 0,'-7'6'1392'0,"5"0"272"0,-2 3-1328 0,4 1-336 16,0-3 0-16,0 4 0 0,0 1 2128 0,0 5 368 16,0 13 64-16,-3 17 0 0,3 16-1088 0,-6 13-240 15,0 10-32-15,-3 1-16 0,-1-5-384 0,5-5-80 16,-3-5-16-16,3-5 0 0,-1 1-368 0,0-10-80 16,3-11 0-16,-1 0-16 0,2 6-240 0,-5 1 0 15,5 3 0-15,-6-5 0 16,2 1-368-16,3-4-112 0,1 0-32 0,-4-8 0 15,4-5-400-15,0-6-96 0,2-30-16 0,0 45 0 16,0-45-400-16,0 0-96 0,0 0-16 0,0 0-15920 0</inkml:trace>
  <inkml:trace contextRef="#ctx0" brushRef="#br0" timeOffset="647.29">24124 1421 7359 0,'6'-6'656'0,"-6"-2"-528"0,0 7-128 0,0 1 0 15,0 0 4432-15,0 0 864 0,0-4 160 0,0 2 48 16,3-2-1200-16,-3 0-224 0,2 8-48 0,-2-4-16 15,4 6-2608-15,-4 3-512 0,2 3-96 0,-2 1-32 16,0 4-176-16,0 3-32 0,0-1-16 0,0 5 0 16,0-24-160-16,-2 46-16 0,2-46-16 0,0 47 0 15,0-25-192-15,0-1-32 0,0 1-128 0,-4-7 192 16,4 4-192-16,4-4 0 0,-4-4 0 0,0-1 0 16,0-1-320-16,0-1-96 0,0 1-32 0,2-3 0 15,0-2-528-15,0-3-112 0,1 3-32 0,3-2-18400 16</inkml:trace>
  <inkml:trace contextRef="#ctx0" brushRef="#br0" timeOffset="814.5">24269 958 22111 0,'-4'0'1968'0,"2"2"-1584"16,-2 2-384-16,1-4 0 0,3 0 3568 0,0 0 624 15,-2 2 128-15,-2 2 32 0,-2 1-2176 0,3 3-416 16,-3 1-96-16,2 1 0 0,8 1-1136 0,-2 2-208 15,5-4-64-15,-7-9 0 0,0 0-448 0,0 0-112 16,0 0-16-16,53 74-19200 0</inkml:trace>
  <inkml:trace contextRef="#ctx0" brushRef="#br0" timeOffset="1173.35">24442 1580 16575 0,'-6'0'1472'0,"2"0"-1168"0,0 0-304 0,3-1 0 15,1 1 3824-15,0-4 704 0,0 0 144 0,0 2 16 16,1-7-1616-16,3-4-320 0,2-6-64 0,7-2 0 16,-4-7-1760-16,6-2-352 0,4 2-64 0,0-4 0 15,-2 5-352-15,0 1-160 0,0 2 160 0,0 3-160 16,1 0-176-16,-6 8-128 0,1-2-16 0,-4 6-16 16,1 3-160-16,-5 2-16 0,-1 4-16 0,-2 0 0 15,2 4 192-15,-4 4 32 0,-4 1 16 0,2 6 0 16,-2 4 288-16,1 5 128 0,-3 8-128 0,0-4 192 15,3-3 256-15,-1 9 32 0,2 9 16 0,-6 9 0 16,7 7 48-16,-3 8 16 0,0 5 0 0,2 1 0 16,2-3-16-16,-4-6 0 0,2-2 0 0,2-6 0 0,-3 2 64 15,3 6 16-15,0 2 0 0,0 2 0 0,0-6-304 16,0-4-64-16,3-9-16 0,-3-49 0 0,6 92-240 16,-6-92 0-16,4 69 0 0,-4-69 0 15,6 53-512-15,-6-53-32 0,0 0-16 0,0 54 0 16,0-42-544-16,1-3-112 0,-1-5-32 0,4-4 0 15,-4-6-32-15,4-3-16 0,-2-12 0 0,2-7-16848 16</inkml:trace>
  <inkml:trace contextRef="#ctx0" brushRef="#br0" timeOffset="1388.86">24620 1838 9951 0,'-15'-156'208'0,"9"98"48"0,3 22 16 0,3 17 32 0,0 12-304 0,0-3 0 0,0-12 0 16,0-16 0-16,3-18 5024 0,3-3 944 0,-2 3 192 0,3 11 48 15,3 7-2880-15,-1 14-576 0,4 5-128 0,-1 10 0 16,5 5-1312-16,-2 6-256 0,-15-2-48 0,0 0-16 15,0 0-304-15,0 0-64 0,92 75-16 0,-92-75 0 16,0 0-288-16,62 79-48 0,-62-79-16 0,0 0 0 16,56 98-256-16,-56-98 0 0,30 73 0 0,-30-73 0 15,19 73-176-15,-19-73-80 0,-4 66-32 0,-1-34 0 32,-9-4-128-32,-1 2-32 0,-3-2 0 0,-7-3 0 15,1-1-80-15,-1-1-32 0,-3-2 0 0,-2-3 0 0,4-3-192 0,1-2-32 16</inkml:trace>
  <inkml:trace contextRef="#ctx0" brushRef="#br0" timeOffset="3258.51">25970 1045 23039 0,'0'-4'2048'0,"1"0"-1648"0,3-1-400 0,-4 1 0 0,4 2 2368 0,-4-6 384 0,6 1 64 0,-1-6 32 0,5-6-464 0,3-2-80 0,-4 3-32 0,1 1 0 0,-5 2-1280 0,1 5-256 0,-2 1-48 0,-1 3-16 0,-3 2-256 0,0 6-48 0,-2 4-16 0,-3 0 0 0,-1 9-224 0,-3 2-128 0,-6 7 160 0,0 4-160 0,-4 4 0 0,0 4-288 0,0-2 32 0,1-6 16 0,6 2-144 0,-5-2-16 0,6 2-16 0,-2 2 0 0,2 0-96 0,3-4 0 0,6-1-16 0,-3-5 0 0,3 1 16 0,2-5 0 0,0 1 0 0,2-8 0 0,3 3 96 0,-3-5 32 0,2 0 0 0,0-3 0 0,1 0 384 0,-1-3-128 0,2 1 128 0,-1-4 0 16,3 0 160-16,3 0 112 0,-2 0 32 0,1-4 0 16,-4 3 32-16,3 1 16 0,-3-2 0 0,1 0 0 15,-5 2-160-15,2 2-16 0,-1 1-16 0,-1 3 0 16,-2 2 96-16,-2 1 32 0,-1 6 0 0,-3 4 0 15,-3 5 80-15,-8 4 16 0,2 3 0 0,0-3 0 16,0 0-64-16,0 2-16 0,0-6 0 0,5-1 0 16,1-2-176-16,1-6-128 0,6-2 144 0,2-4-144 15,6-3 0-15,-2-2 0 0,5-3-176 0,1-2 176 16,5 1-592-16,0-8 0 0,0 2 0 0,3-3 0 16,3 0-128-16,2-1-32 0,1-1 0 0,1 2 0 15,3-6-1328-15,-4 1-272 0,8-1-48 0,-6 2-16 16,-1 2-768-16,1 2-144 0,-1-6-48 0,-5 1 0 15,-3 5 736-15,-2 0 144 0,-3 3 16 0,-3-2 16 0,-2 7 2048 0,-1-5 416 16,-6 2 0-16,2 4 144 0,-2-2 2304 0,0 2 464 16,-2 2 96-16,2-2 0 0,-4 4 624 0,4-4 112 15,-2 6 32-15,2-5 0 0,0 7-1792 0,2-2-336 16,2 3-80-16,2 4-16 0,-3-2-912 0,-3-11-192 16,0 0-48-16,0 0 0 0,0 0-80 0,44 76-32 0,-44-76 0 0,0 0 0 15,0 0-112-15,0 0-32 16,0 0 0-16,67 67 0 0,-57-63-144 0,-1 2 0 0,-3-6 0 0,-1 0 0 15,3 0 0-15,-2-6 0 0,-1 2-160 0,-1-5 160 16,2-1-368-16,-3 1 32 0,3-4 0 0,-2-2 0 31,-4 4-112-31,5-8 0 0,-5 0-16 0,2-4 0 0,-2 3 96 0,0-3 32 0,0-1 0 0,-2-3 0 16,2 1 624-16,0 0 128 0,0 3 32 0,0 3 0 16,0 1 80-16,0 4 32 0,0 4 0 0,0 3 0 15,0 0 64-15,0 7 16 0,2 1 0 0,2 0 0 16,0 1-256-16,1 7-32 0,5-2-16 0,-10-6 0 15,0 0-144-15,0 0-16 0,0 0-16 0,66 71 0 16,-66-71-160-16,0 0 0 0,0 0 0 0,73 53 128 16,-73-53-128-16,0 0 0 0,0 0 0 0,0 0 0 15,86 34-400-15,-86-34 32 0,0 0 16 0,0 0 0 16,68-4-64-16,-49-2-16 0,0 0 0 0,-1-3 0 16,-1 0-16-16,0-1-16 0,2 1 0 0,-2-8 0 0,0 2 80 0,0-2 32 15,0-2 0-15,-2 2 0 0,-6-3 128 0,0 1 32 16,-3 4 0-16,-2 0 0 0,-4-2 192 0,0 6 0 15,-8-3 0-15,3 3 0 0,-7 2 320 0,-1-1 16 16,-2 5 0-16,-2 1 0 0,0 0-80 0,-1 4 0 16,4 4-16-16,-1 0 0 0,0 1-240 0,0 5 128 15,2-1-128-15,-2 6 0 0,6-4 0 0,-1 6 128 16,5-2-128-16,-3 4 0 0,6-4 0 0,-1 4 0 16,3 4 0-16,0-23 0 0,0 0 0 0,13 63 0 15,-13-63 0-15,0 0 0 0,0 0 0 0,39 72 0 16,-39-72 0-16,0 0 0 0,0 0-336 0,72 45 32 0,-72-45 16 0,0 0 0 31,0 0-144-31,77 13-16 0,-77-13-16 0,0 0 0 16,52-7-256-16,-33 1-48 0,-4 0-16 0,4 1 0 15,-4-5-400-15,-2 1-80 0,2 1-16 0,-5 1 0 16,1-2 592-16,2-5 112 0,-4 3 32 0,1 2 0 0,-5-1 544 0,-1 3 256 0,2 1-32 0,-4 0 0 16,1 1 1184-16,1 1 224 0,-2-2 48 0,2 6 16 15,-4-3-496-15,4 1-112 0,-3 2 0 0,3 2-16 16,0 1-608-16,-4-3-112 0,6 6-32 0,-4-4 0 15,5 2-64-15,-1-1-32 0,3 3 0 0,0-2 0 16,1-2-224-16,-1 2 0 0,3-4 128 0,1 3-128 16,0-6-144-16,2 1-80 0,4-2-16 0,-4 0 0 15,3 0-480-15,-1-1-112 0,2-1 0 0,0-5-16 16,0 0-1776-16,0-1-336 0,-1-3-80 0,1-2-16 16,-2 2 1136-16,-4-2 208 15,0 0 48-15,-3 2 16 0,-5 2 3520 0,1 2 704 0,-2-4 144 0,-2 6 32 0,1 1-16 0,-3 2 0 16,0 3 0-16,0 3 0 0,0 2-1344 0,-3 5-272 15,1 6-48-15,2 8-16 0,0-21-352 0,0 47-64 16,-4-10 0-16,2 9-16 0,-2 10-240 0,1 6-64 16,1 9 0-16,-8-3 0 0,7-4-144 0,-7-4-48 15,-1 4 0-15,2-6 0 0,-5-1-128 0,1 1 0 16,2-6 0-16,-4 1 0 0,-2 0-320 0,0-1-32 16,-5-1-16-16,3-4 0 15,-2-4-208-15,-3-5-32 0,-3-4-16 0,1-10 0 16,2-1-48-16,-3-8-16 0,3-6 0 0,-1-9 0 0,5 0 320 0,-3-7 64 0,3-5 16 0,1-8 0 15,4-3 288-15,5-1 128 0,3-8-128 0,1-8 192 16,10-3 128-16,2-4 32 0,-1 4 0 0,10-2 0 16,8-8 32-16,5-3 16 0,6 1 0 0,5 6 0 15,3 4 32-15,1 6 0 0,6 5 0 0,0 6 0 16,3 3-176-16,1 7-48 0,-6 6 0 0,2 3 0 31,-2-1-592-31,-47 10-112 0,97-5-16 0,-97 5-20160 0</inkml:trace>
  <inkml:trace contextRef="#ctx0" brushRef="#br0" timeOffset="3838.86">28741 586 34095 0,'-18'-11'1504'0,"8"5"320"0,1 3-1456 0,3-3-368 0,2 6 0 0,1 0 0 0,3 2 1584 0,-2 2 240 0,2 5 48 0,-4 6 16 16,0 13-544-16,2 6-96 0,2 5-32 0,0 10 0 0,0 11-448 0,-3-1-80 0,-1 5-32 0,-4 1 0 0,-1-1-272 0,0-7-48 0,-1-5-16 0,1-5 0 0,-4 4-320 0,1 4 0 0,-1-5 0 0,2 1 0 0,2 0-688 0,-1-6-96 0,1-2-32 0,-1-7 0 0,5-4-192 0,1-6-32 0,-2-7-16 0,6-4 0 0,0-8-480 0,0-5-112 0,6-4-16 0,-2-3 0 0,1 1-448 0,5-11-80 0,1 2-32 0,2-2 0 0,2 0 1872 0,0-4 352 0,4 0 0 0,4 4 192 0,-5 0 1344 0,-1 6 256 0,6-1 48 0,-4 7 16 0,-4 3-256 0,-15 0-32 0,0 0-16 0,0 0 0 0,0 0-736 15,52 71-160-15,-52-71-16 0,-3 58-16 0,-3-24-64 0,-7-2-16 16,-2 2 0-16,0-6 0 0,-6 2-208 0,4-6-32 15,-2-1-16-15,2-2 0 0,-1-3-288 0,3-6 0 16,1 1 0-16,-1-4 0 0,6 1-160 0,0-7-144 16,3-1-16-16,2-2-16 15,-1-2-624-15,5-1-128 0</inkml:trace>
  <inkml:trace contextRef="#ctx0" brushRef="#br0" timeOffset="4006.01">28882 1507 6447 0,'8'-6'576'0,"-2"3"-576"16,-5 1 0-16,3 2 0 0,-4-2 4032 0,4 0 704 0,5-4 144 0,6-3 32 15,4 0-240-15,0 1-32 0,-4 1-16 0,0-1 0 16,-4 4-2944-16,2 2-592 0,-3 2-112 0,-4 2-16 16,1 0-496-16,-1 4-80 0,-4-2-32 0,1 1 0 15,1 3-352-15,-2-1 0 0,2-1 0 0,-4 1 0 32,0 1-480-32,3-1-112 0,-3 1-32 0,0-1 0 15,0-1-672-15,0 0-144 0</inkml:trace>
  <inkml:trace contextRef="#ctx0" brushRef="#br0" timeOffset="4173.53">29333 1137 18431 0,'-5'2'1632'0,"1"0"-1312"0,0 0-320 0,2 1 0 16,2-3 4288-16,-5 4 768 0,1 2 176 0,-5 3 16 15,-5 2-2512-15,3 2-512 0,-2 3-112 0,2-3 0 16,3 2-1360-16,3-6-272 0,1 1-48 0,4 1-16 15,0-2-704-15,4 1-144 0,-4-10-16 0,0 0-19728 16</inkml:trace>
  <inkml:trace contextRef="#ctx0" brushRef="#br0" timeOffset="4439.35">29920 778 9215 0,'-13'4'816'0,"7"-4"-656"15,0 2-160-15,1 1 0 0,1 1 6720 0,4 0 1296 0,-4 1 272 0,2 5 48 16,-7 7-5008-16,-4 11-1024 16,-2 13-192-16,-6 4-32 0,2 8-544 0,0 0-128 0,1 5 0 0,-1 2-16 15,-2 2-432-15,4 2-64 0,6 0-32 0,-2 2 0 16,3-1-512-16,5 1-96 0,5 0-32 0,0-4 0 16,0-9-224-16,0-53 0 0,9 86 0 0,-9-86 0 31,0 0-480-31,28 86 16 0,-28-86 0 0,0 0 0 15,0 0-480-15,46 70-80 0,-46-70-32 0,0 0 0 0,0 0-144 0,0 0-16 16,0 0-16-16,0 0 0 0,80 36-64 16,-70-42-16-16</inkml:trace>
  <inkml:trace contextRef="#ctx0" brushRef="#br0" timeOffset="4606.59">29559 1522 10127 0,'-24'-9'896'0,"8"5"-704"0,3 2-192 0,4-2 0 0,3 2 5408 0,3 2 1056 16,3 0 192-16,-6 0 64 0,2-3-3072 0,-1 1-624 15,-1 0-112-15,6 0-32 0,6 2-1344 0,5-6-288 16,6 3-48-16,-17 3-16 0,58-8-592 0,-58 8-112 16,71-5-32-16,-71 5 0 0,96-6-448 0,-96 6 0 15,107-6-208-15,-45 6-14720 16,2 2-2944-16</inkml:trace>
  <inkml:trace contextRef="#ctx0" brushRef="#br0" timeOffset="5067.93">31322 1537 27647 0,'-13'0'1216'0,"7"0"256"0,0 0-1168 16,3 0-304-16,3 0 0 0,-4-2 0 0,4 2 2560 0,0-3 464 0,-2 1 96 0,2-2 16 0,0-2-1088 0,0-1-224 0,2 1-32 0,3-5-16 0,5 3-80 0,3 3-16 0,0-3 0 0,2 6 0 0,4-5-640 0,-19 7-128 0,54-8-16 0,-54 8-16 0,72-5-512 0,-72 5-112 0,86-4 0 0,-86 4-16 0,92-4-240 0,-92 4-288 0,100-6 64 0,-47 3 16 0,-53 3-1312 0,97-6-256 0,-97 6-48 0,85-9-13264 0,-85 9-2640 0</inkml:trace>
  <inkml:trace contextRef="#ctx0" brushRef="#br0" timeOffset="5227.13">31735 1094 35007 0,'-4'0'1552'0,"4"0"320"0,0 2-1488 0,0-1-384 0,0 1 0 0,0 2 0 16,0 0 1712-16,4 7 272 0,-2 0 48 0,-2-11 16 15,0 0-576-15,17 85-128 0,-17-85 0 0,15 77-16 16,-15-77-464-16,11 77-96 0,-11-77 0 0,17 90-16 16,-17-90-624-16,15 89-128 0,-15-89 0 0,15 90 0 15,-15-90-1248-15,13 81-192 0,-13-81-32 0,15 73-19168 16</inkml:trace>
  <inkml:trace contextRef="#ctx0" brushRef="#br0" timeOffset="5427.39">32417 1009 39615 0,'-3'-2'1760'0,"3"2"352"0,0 0-1680 0,0 0-432 16,3 2 0-16,-3 2 0 0,0 3 1184 0,2 5 160 16,-2-12 16-16,0 0 16 0,8 97 336 0,-6-37 64 15,1 8 16-15,-3 9 0 0,-3 10-864 0,1 8-160 16,-2 3-48-16,-2 2 0 0,-1-8-720 0,1-6 0 15,2-1 0-15,3-6 0 16,1-13-1920-16,3-2-320 0</inkml:trace>
  <inkml:trace contextRef="#ctx1" brushRef="#br0">16228 17764 0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7T15:31:08.1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15491 2458 19343 0,'-4'0'1728'0,"2"0"-1392"0,-2 0-336 0,4-4 0 0,0 4 2272 0,-4-2 384 0,3 0 80 0,-3 1 16 0,-2 1 320 0,2-6 64 0,2 2 0 0,2 4 16 0,0-4-1984 0,6 3-400 0,-4-3-64 0,6 2-32 0,3 0-48 0,2 0-16 16,0 2 0-16,4-4 0 0,6 3-32 0,1-3-16 0,-24 4 0 0,64-6 0 0,-64 6-896 0,71-2-176 0,-71 2-48 0,102-2 0 0,-40 2 1568 0,9 0 304 0,10 2 64 0,0 2 16 0,2 4-800 0,5-1-144 0,8 6-48 0,13-2 0 0,5 3 80 0,8-1 16 0,6 2 0 0,2-2 0 0,-4 2 48 0,-2-4 16 0,-4 2 0 0,6-3 0 0,0-1-160 0,-2 3-16 0,-15-3-16 0,2-2 0 0,0-1 192 0,0 0 32 0,-10-3 16 0,4 3 0 0,1 0-480 0,-9-3-96 0,-1-1-32 0,-6-2 0 0,2 0 0 0,-1 2 0 0,1-2 0 0,-11-2 0 0,-10 2 0 0,-3-2 0 0,-1-5 0 0,1-1 0 0,0-1 0 0,3 2 0 0,-3-3 0 0,-4-1 0 0,-4 1 0 0,-2 1 0 0,-4-2 0 0,-3-2 0 0,-8 3 0 0,-3 1 0 0,-6 3 0 0,-2-1 0 0,-8 1 0 0,2 0 0 0,1 1 0 0,-7-3 0 0,-1 3 0 0,0-1 0 0,-4 0 0 0,-6 3 0 0,5-1 0 0,-7 2 0 16,-3 2 0-16,0-4 0 0,-4 4 0 0,0 0 0 0,-4 0 0 0,-2 0 0 0,-7 0-592 0,-2 0-112 0,-8 0-32 0,-3 0 0 0,-6 0-800 0,-7 0-144 0,-8-4-48 0,-2 3-13920 0,-9 1-2784 0</inkml:trace>
  <inkml:trace contextRef="#ctx0" brushRef="#br0" timeOffset="805">15716 2625 7359 0,'2'-2'656'0,"0"0"-528"0,0 2-128 0,1-5 0 16,-3 1 2000-16,0 4 368 0,2-6 80 0,2-1 16 15,2-2 1344-15,1-3 272 0,-1-1 48 0,3 2 16 16,-3 1-1456-16,3 1-304 0,-3 3-48 0,1-3-16 16,3 1-1312-16,-1 3-272 0,3-1-48 0,3-1-16 15,1-1-160-15,5 1-48 0,0-3 0 0,7 1 0 16,4-2-16-16,4 1-16 0,5-3 0 0,8 4 0 16,-2-1 48-16,7 3 16 0,-1-1 0 0,3 6 0 15,-1-3 16-15,16 1 0 0,25 4 0 0,19-4 0 16,11 2 0-16,3 0 0 0,5 2 0 0,1-1 0 15,10-3-64-15,-6 2-16 0,-13 0 0 0,-2 0 0 16,-8-2-240-16,12 3-64 0,7-3 0 0,1-2 0 16,1 2-128-16,-7 1 160 0,-10 1-160 0,0 2 160 15,-3-6-16-15,-3 2 0 0,-8 1 0 0,-9-1 0 0,-7 2 128 16,-7-4 32-16,-6 1 0 0,-2-3 0 0,-3 3-48 16,1-5 0-16,4 1 0 0,-4-1 0 0,3 7 0 0,-9-3-16 15,-8 2 0-15,-3-1 0 0,-3 1-96 0,-5 2-16 16,-3-2 0-16,1 0 0 0,-1 2 384 0,-4-3 80 15,-2 5 16-15,-1-6 0 0,2 2-480 0,-1 4-96 16,4-3-32-16,-1 1 0 0,-42 2 0 0,63 0 0 16,-63 0 0-16,57-2 0 0,-57 2 0 0,49-2 0 15,-49 2 0-15,43 0 0 0,-24-4 0 0,0 2 0 16,-4 1 0-16,-6-1 0 0,2-2 0 0,-1 2 0 0,-3-2 0 0,1 4 0 31,-1-3-960-31,-7 1-192 0,0-2-48 0,0 2 0 16,-7 0-32-16,-5 0-16 0,-3-3 0 0,-13 1-14192 0,-6 0-2848 0</inkml:trace>
  <inkml:trace contextRef="#ctx0" brushRef="#br0" timeOffset="1340.32">15460 2469 13823 0,'-13'-11'608'0,"4"2"128"0,3 3-592 0,1 2-144 0,5 4 0 0,2 0 0 0,-2-4 2560 0,3 3 496 0,-1-3 80 0,2-2 32 0,5-1 256 0,4 1 48 0,3 0 16 0,2 1 0 0,-1 1-2032 0,6 0-416 0,5 2-80 0,8 2 0 0,1 0-176 0,-37 0-16 0,100 0-16 0,-36 2 0 0,11 2-96 0,2 0-16 0,9 1 0 0,7-1 0 0,2 2-64 0,12-1 0 0,27 1-16 0,14 2 0 0,6-7 16 15,10 7 0-15,9-2 0 0,5-3 0 0,1 3-32 0,-2-2 0 0,-8 1 0 0,7 1 0 0,7-2-352 0,-10 1-64 0,-16-1 0 0,3 2-128 0,-2-6 0 0,-4 2 0 0,0-4 0 0,-15 2 0 0,-15 4 0 0,2-3 0 0,0 3 0 0,-7-4 0 0,-9 2 160 0,-12 2-160 0,-13 0 128 0,-8-1-128 16,-15 3 240-16,-4-4-48 0,4 2 0 0,-7-1 0 16,1-3 80-16,-3 0 16 0,-53 0 0 0,92 6 0 15,-92-6-32-15,77 2 0 0,-77-2 0 0,62 0 0 16,-42-2 0-16,3 2-16 0,1-4 0 16,-5 2 0-16,0-1-240 0,0-1 176 0,0-2-176 15,1 1 160-15,-1-3-160 0,2 1 0 0,-3-1 0 0,1-1 0 16,0 3 0-16,-4-3 0 0,0 3 0 0,-2-3 0 15,-1 3 0-15,-5 2-256 0,-1-1 48 0,-3 1 0 16,-1 0-992-16,-2 2-192 16,-2 2-32-16,-1 0-14304 0,-3 0-2848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7T15:33:20.7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26748 1368 12895 0,'0'-4'1152'0,"0"2"-928"0,0-1-224 0,-4 1 0 0,4 0 1920 0,0 0 320 0,0-4 80 0,0-1 16 0,0-3 1200 0,0-1 240 0,4 2 64 0,-4-6 0 0,5 2-1888 0,-5-1-368 0,6 3-80 0,-2 2-16 0,1-4-784 15,1 3-144-15,1 3-48 0,3-3 0 0,-5 3-64 0,5 1 0 0,-1 0-16 0,2 3 0 0,3 3-48 0,1 0-16 0,-15 0 0 0,0 0 0 0,0 0-176 0,0 0-16 0,95 58-16 0,-95-58 0 0,0 0-160 0,0 0 160 0,59 96-160 0,-59-96 160 0,17 67-160 0,-17-67 160 0,5 76-160 0,-10-37 160 0,1 1-16 0,-9 1 0 0,1-2 0 0,-6-1 0 0,-1 0-16 0,-6-8-128 16,1 0 192-16,0-4-64 0,1-9-128 0,-1 0 0 0,-1-6 0 0,1-1 0 15,-1-7 0-15,3-3 0 0,-3-3 0 0,3-3 0 16,-3 0 0-16,5-9-192 0,-3 2 32 0,2-2 16 16,3-8-48-16,3 3 0 0,-2-5 0 15,5 1 0-15,3 1 192 0,0-1-208 0,3-4 80 0,2-4 128 16,2 2-160-16,8 2 160 0,0 1 0 0,3-1-144 16,4 2 144-16,2-1 0 0,4 3 0 0,5 0 0 15,1 5 0-15,3 0 0 0,-2 2 0 0,1 6-128 16,-1 5-224-16,0-1-32 0,-26 7-16 0,0 0 0 15,77 2-624-15,-77-2-112 0</inkml:trace>
  <inkml:trace contextRef="#ctx0" brushRef="#br0" timeOffset="518.84">27420 1242 18431 0,'0'-9'1632'0,"0"3"-1312"0,2 2-320 0,-2 4 0 0,4-3 3680 0,-4 3 672 0,0-2 128 0,0 2 16 0,4 2-1680 0,-4 1-352 0,5 3-64 0,-1 3-16 0,-4 5-1152 0,0 4-224 0,0 7-48 0,0-1-16 0,-4 4-272 0,-1 4-48 0,1 4-16 0,-5-2 0 0,3 5-352 0,-3 1-80 0,-1 1-16 0,1-3 0 0,-1-3-160 0,5-3 0 0,-5-5 0 0,7-5 0 0,1-7-640 0,-2-2-16 0,4-7 0 0,0-2 0 0,0-4-176 0,4-4-48 0,1-7 0 0,-1-1 0 0,4-3 192 0,1-3 48 0,4-7 0 0,-2-3 0 0,6-2 368 0,-2 0 80 0,-3 4 0 0,5-1 16 0,-2-5 176 0,3 2 0 0,-3-2 0 0,4 6 128 15,0 0 304-15,0 5 64 0,-2 6 16 0,0 6 0 16,-2 3 64-16,-4 6 32 0,-11 0 0 0,0 0 0 0,0 0-64 0,0 0-16 16,47 71 0-16,-47-71 0 15,0 0-80-15,4 83-32 0,-4-83 0 0,-4 71 0 16,-2-29-208-16,-1-1-32 0,-1-1-16 0,1-7 0 0,1-1-320 15,2-7-64-15,2-1-16 0,2-24 0 16,0 0-736-16,-3 53-160 0,3-44-16 0,0 1-12400 16,0-7-2464-16</inkml:trace>
  <inkml:trace contextRef="#ctx0" brushRef="#br0" timeOffset="735.34">28007 671 32255 0,'0'11'1424'0,"0"-3"304"0,0 1-1392 0,0 2-336 0,0-1 0 0,0-3 0 16,0-7 2176-16,0 0 352 0,2 60 80 0,-2-60 16 15,3 100-992-15,-3-36-192 0,0-2-32 0,-3-2-16 16,3-6-240-16,-2-8-64 0,2-46 0 0,0 79 0 16,0-79-672-16,5 78-144 0,-5-78-16 0,6 76-16 31,-6-76-560-31,13 77-128 0,-13-77 0 0,11 73-16 15,-11-73-1024-15,0 0-208 0,27 86-32 0,-27-86-18688 0</inkml:trace>
  <inkml:trace contextRef="#ctx0" brushRef="#br0" timeOffset="902.37">28257 1526 17503 0,'0'4'1552'0,"0"1"-1232"16,0-5-320-16,0 0 0 0,0 0 3648 0,0 0 688 15,0 0 128-15,0 0 16 0,0 0-1392 0,24 79-272 16,-24-79-64-16,0 0-16 0,0 0-1632 0,34 75-320 15,-34-75-64-15,0 0-16 0,0 0-560 0,0 0-144 16,0 0 0-16,56 62 0 16,-56-62-896-16,0 0-192 0</inkml:trace>
  <inkml:trace contextRef="#ctx0" brushRef="#br0" timeOffset="1126.8">28781 1161 35007 0,'-6'4'1552'0,"3"-4"320"0,-3 2-1488 0,6 2-384 16,-4-1 0-16,2 3 0 0,-2 0 1808 0,1 7 304 16,-3 4 48-16,0 15 16 0,-7 5 0 0,0 14 16 0,-2 9 0 0,0 2 0 15,-6 10 80-15,-5 5 16 0,0 2 0 0,1 1 0 16,-1-3-1840-16,0 1-320 0,-2-3-128 0,-1 2 0 16,1-2 0-16,0-4 0 0,-2 5 0 0,0-9 0 15,-2-5 0-15,2-4 0 0,-4-5 0 0,0-6 0 31,6-8-1904-31,0-5-320 0,0-2-64 0,3-2-16 0,5-5 128 16,1-6 0-16,4-4 16 0,5-6-18192 0</inkml:trace>
  <inkml:trace contextRef="#ctx0" brushRef="#br0" timeOffset="1739.97">29976 1407 30399 0,'0'0'2704'0,"-4"-1"-2160"0,4 1-544 0,0 0 0 0,0-4 2144 0,0 2 320 0,4-2 64 0,-4-1 16 0,2-5-880 0,2 1-160 0,5-8-32 0,1 2-16 0,-1 0-640 0,2 0-128 0,2 5-32 0,-1-5 0 0,1 6-432 0,0 1-96 0,2 7 0 0,0-3-128 0,-15 4 0 0,0 0-192 0,0 0 0 0,0 0 0 0,0 0-160 0,47 71-32 0,-45-41 0 0,-4 4 0 0,-2 4 384 0,-1 1 0 0,-5-1 0 16,1 3 0-16,-1 0 240 0,1 1 64 0,3 1 16 0,-3-9 0 0,5 0-64 0,1-6-16 0,1-8 0 0,2-4 0 0,0-16-240 0,0 0 0 0,0 0 0 0,0 0 0 0,0 0-240 0,0 0-80 0,0 0-32 0,0 0 0 0,0 0-432 0,0 0-96 0,45-12-16 0,-32-3-12288 15,-4-2-2448-15</inkml:trace>
  <inkml:trace contextRef="#ctx0" brushRef="#br0" timeOffset="1922.31">30328 834 15663 0,'-15'-5'1392'0,"5"3"-1120"0,3 0-272 0,1 2 0 16,2 0 5456-16,2 0 1040 0,2 0 208 0,0 0 32 15,-5 0-3920-15,1 0-800 0,4 0-160 0,-6 2-16 16,6 2-1056-16,0-1-208 0,0 1-32 0,2 2-16 16,6 3-704-16,-8-9-144 0,0 0-16 0,0 0-16 15,0 0-944-15,0 0-192 0</inkml:trace>
  <inkml:trace contextRef="#ctx0" brushRef="#br0" timeOffset="2255.78">30598 1366 32255 0,'0'0'1424'0,"0"0"304"0,-2 49-1392 0,2-38-336 16,0-1 0-16,-3-3 0 0,3 3 2240 0,0 3 368 16,0-13 80-16,-6 60 0 0,6-60-800 0,-6 86-160 15,3-42-48-15,-3-5 0 0,6-39-736 0,-8 66-160 16,8-66-16-16,-5 43-16 0,5-43-448 0,-4 34-96 16,4-34-16-16,0 0 0 15,0 0-832-15,0 0-192 0,0 0-16 0,0 0-16 16,0 0-480-16,0 0-112 0,0 0-16 0,0 0 0 15,43-10-352-15,-30-14-80 0,-3-4-16 0,1-6 0 16,2-5-432-16,2-5-80 0,-2 7-32 0,6-5 0 0,-4 1 1936 0,4 3 384 16,-4 5 144-16,0 4 0 0,-2 5 2304 0,-2 0 560 15,3 7 112-15,-5 5 32 0,0 5-1152 0,1 1-208 16,-3 10-48-16,1-2-16 0,-8-2-432 0,0 0-64 0,0 0-32 0,0 0 0 16,28 84-144-16,-28-84-16 0,8 62-16 0,-8-62 0 15,7 78-176-15,-7-78-48 0,6 78 0 0,-6-78 0 16,9 79-368-16,-9-79-80 0,6 70-16 0,-6-70 0 31,0 0-624-31,15 75-128 0,-15-75-16 0,0 0-14960 0,0 0-2976 0</inkml:trace>
  <inkml:trace contextRef="#ctx0" brushRef="#br0" timeOffset="3140.81">31731 767 25791 0,'-3'-4'2304'0,"1"4"-1856"0,2 0-448 0,0 0 0 0,0 0 2528 0,-4 4 416 0,2-4 64 0,0 5 32 0,0 7-992 0,-1 6-208 0,1 14-48 0,-2 12 0 0,4 8-768 0,-4 12-144 0,4 11-48 0,-2 2 0 0,-1 10-64 0,-3 5 0 0,-2 6-16 0,1-1 0 0,-2-3-128 0,-1-9-32 0,3-8 0 0,-1-10 0 0,4-8-304 15,1-12-64-15,3-47-16 0,-6 67 0 0,6-67-208 0,0 47 0 0,0-30 0 0,-4-5 0 0,4-5-496 0,0-3-80 0,0-2-32 0,-2-4 0 0,2-9-160 0,0-10-48 0,0-4 0 0,-3-5 0 0,3-9 0 0,0-6 0 0,-4-6 0 0,4-9 0 0,4 0 128 0,-4 3 32 0,0 3 0 0,3-12 0 0,3-20 112 0,7-12 32 0,8-2 0 0,-1 1 0 0,9 10 320 0,3 18 64 16,-6 13 128-16,0 9-208 0,4 11 560 0,-5 10 112 15,3 0 32-15,0 7 0 0,6 8 80 0,-6 7 32 16,-28 6 0-16,55-3 0 0,-55 3 48 0,0 0 16 16,86 34 0-16,-86-34 0 0,0 0-16 0,66 69 0 15,-66-69 0-15,0 0 0 0,36 92-80 0,-36-92 0 16,-2 68-16-16,-8-38 0 0,3-2-272 0,-5 0-48 16,-3-1-16-16,-3 5 0 0,-5-4-224 0,-1-4 0 0,-1 1 0 0,1-1 0 31,-6-1-464-31,2 1-96 0,-1-3-16 0,-3-3 0 15,2 1-288-15,-4 0-64 0,4 0-16 0,-5-8 0 16,5 2 96-16,-4-7 16 0,4 0 0 0,3-3 0 0,7-3 352 0,1 0 80 0,4-2 16 0,6 2 0 16,3 0 384-16,2 0 304 0,0 6-48 0,8-4-16 15,0 5 448-15,-4-7 80 0,0 0 32 0,0 0 0 16,0 0 160-16,77 79 48 0,-77-79 0 0,0 0 0 16,98 77 16-16,-98-77 0 0,90 61 0 0,-90-61 0 15,92 54-304-15,-92-54-48 0,90 49-16 0,-90-49 0 16,72 43-448-16,-72-43-80 0,0 0-128 0,79 55 176 15,-79-55-640-15,0 0-128 0,0 0-32 0,0 0 0 16,65 58-1024-16,-65-58-208 0,0 0-32 0,0 0-19424 16</inkml:trace>
  <inkml:trace contextRef="#ctx0" brushRef="#br0" timeOffset="3415.31">32679 738 11967 0,'-10'0'1072'0,"8"0"-864"0,-1 0-208 0,-3 4 0 0,6 2 6464 0,-6-4 1232 0,4 5 256 0,1 5 48 0,-9 6-4832 0,1 14-976 0,-6 12-192 0,-8 10-32 0,-1 8-368 0,-1 4-64 0,-5 1 0 0,-2 5-16 0,2 7-432 0,-2-2-64 0,12-11-32 0,-9 1 0 0,5 5-336 0,-4-5-64 0,7-3-16 16,-1-6 0-16,3-7-1152 0,7-11-256 0,-3-3-32 0,6-9-16 0,9-28-944 0,-9 40-192 0,9-40-32 0,0 0-13248 0,0 0-2656 0</inkml:trace>
  <inkml:trace contextRef="#ctx0" brushRef="#br0" timeOffset="3593.94">32543 943 37775 0,'0'-9'1664'0,"0"5"368"15,0 0-1632-15,0 3-400 0,0 1 0 0,0 0 0 16,0 5 1312-16,4-3 176 0,-4-2 48 0,0 0 0 15,0 0 48-15,34 85 16 0,-34-85 0 0,24 77 0 0,-24-77-336 0,28 105-64 16,-28-105-16-16,25 113 0 0,-25-113-288 0,21 109-48 16,-21-109-16-16,24 129 0 0,-11-57-64 0,0-5-32 15,-13-67 0-15,25 106 0 16,-25-106-1120-16,19 77-208 0,-19-77-48 0,0 0-16 16,16 67-464-16,-16-67-96 0,0 0 0 0,0 0-16 15,0 0-336-15,0 0-64 0,0 0-16 0,4 59 0 16,-4-59-240-16,-5 0-48 0</inkml:trace>
  <inkml:trace contextRef="#ctx0" brushRef="#br0" timeOffset="3776.88">32461 1680 9215 0,'-4'-6'816'0,"-2"1"-656"15,6 3-160-15,0 2 0 0,-4-2 3968 0,-1-2 768 16,-5-5 160-16,1-2 32 0,-6 1-368 0,6 1-64 0,-1-1-16 0,5 3 0 16,1 5-2352-16,0-2-464 0,8 4-112 0,-4 0-16 15,0 0-336-15,0 0-80 0,0 0-16 0,0 0 0 16,77 15-176-16,-77-15-32 0,0 0-16 0,81 8 0 15,-81-8-544-15,62-4-96 0,-62 4-32 0,67-4 0 32,-67 4-1344-32,68-9-272 0,-68 9-48 0,68-17-22176 0</inkml:trace>
  <inkml:trace contextRef="#ctx0" brushRef="#br0" timeOffset="4416.45">33235 878 33167 0,'-6'0'2944'16,"2"-4"-2352"-16,4 4-464 0,-3 4-128 0,1-4 1968 0,2 1 368 16,-4 3 80-16,-5 2 16 15,-1 5-112-15,-1 10-16 0,-6 9 0 0,2 6 0 0,0 7-896 0,2 6-192 16,-2-4-48-16,4 2 0 0,1-2 80 0,-5 7 16 16,2 5 0-16,0 5 0 0,2-10-1008 0,1 1-192 15,1 5-64-15,-1-5 0 0,1-4 0 0,9-49 0 16,-13 82 0-16,13-82 0 15,-8 61-1712-15,8-61-336 0,0 0-64 0,0 0 0 16,0 0 256-16,0 0 64 0,0 0 16 0,0 0 0 16,0 0 48-16,25-29 0 0,-16-1 0 0,1-2 0 15,-5 2-1248-15,5-5-240 0,-1-1-48 0,-3-7-16 0,3-14 2880 0,0-1 576 16,3 0 112-16,-3 0 32 0,4 5 2112 0,-3 2 416 0,-1 8 96 0,0 11 0 16,1 9-1296-16,-5 5-272 0,5 5-48 0,-6 7-16 15,1 4-32-15,-5 2-16 0,0 0 0 0,0 0 0 16,0 0-176-16,0 0-16 0,49 77-16 0,-49-77 0 15,0 0-144-15,28 87-16 0,-28-87-16 0,19 86 0 16,-19-86-288-16,19 94-48 0,-19-94-16 0,15 84 0 16,-15-84 48-16,0 0 16 0,24 81 0 0,-24-81 0 31,0 0-960-31,0 0-192 0,0 0-32 0,0 0-16 0,0 0-96 0,0 0-32 0,0 0 0 0,0 0 0 16,0 0-64-1,62 15-16-15,-52-39 0 0,-5-4 0 0,5-4 48 0,-1-2 16 0,1 0 0 16,-5-5 0-16,5-5 384 0,1-4 80 0,-2-5 16 0,-1 2 0 15,1-1 272-15,1 1 0 0,-1 8 0 0,2 1 144 16,-1 12 336-16,-1 6 64 0,0 5 16 0,-3 4 0 0,3 6 80 0,-3 5 0 16,-6 4 16-16,0 0 0 0,0 0-48 0,0 0-16 15,0 0 0-15,53 94 0 0,-53-94-80 0,15 73-32 16,-15-73 0-16,13 79 0 0,-13-79 288 0,9 105 48 16,-5-39 16-16,2 5 0 0,-3 6-672 0,3 1-112 15,-4-5-48-15,2-6 0 0,1-6 0 0,-5-61 0 16,10 97 0-16,-10-97 0 0,13 77 0 0,-13-77 0 15,0 0 0-15,15 87 0 16,-15-87-720-16,0 0-144 0,23 71-32 0,-23-71 0 16,0 0-208-16,0 0-48 0,0 0-16 0,33 72 0 15,-33-72-176-15,0 0-16 0,0 0-16 0,0 0-13072 16,0 0-2608-16</inkml:trace>
  <inkml:trace contextRef="#ctx0" brushRef="#br0" timeOffset="39094.24">1663 7442 31327 0,'-2'-6'2784'0,"2"2"-2224"0,0 3-560 0,0-3 0 0,0 2 2208 0,0-2 336 0,0-2 64 0,2-3 16 0,1-6-944 0,-3 2-176 0,6-2-32 0,0 5-16 0,1 1-432 0,4 3-96 0,3 3-16 0,-3 6 0 0,-11-3-352 0,0 0-80 0,0 0-16 0,0 0 0 0,84 70-256 0,-84-70-48 0,0 0-16 0,53 100 0 0,-53-100-144 15,26 95 0-15,-16-40 0 0,-6 5 0 0,-4-5 0 0,-4-3 0 0,-4 1-144 0,-1-4 144 0,0-2-272 0,-5-4 48 0,3-9 16 0,2-6 0 0,1-4-208 0,3-9-32 0,1-5-16 0,2-7 0 0,2-3-224 0,0-9-32 0,2-10-16 0,2-5 0 0,5-14 16 0,0-5 0 0,6-4 0 0,-1 2 0 0,2-2 208 0,3 2 32 0,0 0 16 0,4-4 0 0,3-4 208 0,6-1 64 0,2-4 0 0,-1 5 0 0,-4 10 192 0,-1 9 192 0,-2 0-48 0,0 11 0 0,-1 8 320 0,-10 6 64 0,0 9 16 0,-6 0 0 0,-3 9 112 0,2 5 32 16,-7 6 0-16,3 3 0 0,-4-2 160 0,-5 1 48 16,5 8 0-16,-8-4 0 0,2 3-320 0,1-1-64 15,1 2-16-15,-2-4 0 0,3-1-496 0,-1-5 0 16,4-5 0-16,2-2 0 16,0-5-656-16,1-2-240 0,7-6-32 0,-5 0-16 15,9-10-368-15,-5 1-80 0,6-10-16 0,0-2 0 16,0-3-320-16,4 1-64 0,-4-1 0 0,4 1-16 15,-4 3-48-15,3-5-16 0,1 1 0 0,0 3 0 0,-4 6 1872 0,-2 6 592 0,-3 7 16 0,-3 2 0 16,1 0 1600-16,-3 6 320 0,-1 7 64 0,-4 4 16 16,0 3-944-16,0 3-176 0,-4 5-32 0,4 0-16 15,-5 0-176-15,1 1-48 0,0-5 0 0,2 0 0 16,-1 1-576-16,3-4-128 0,0-3-32 0,0-1 0 16,3-5-688-16,3 1-144 0,-6-13-32 0,0 0 0 31,0 0-1040-31,0 0-224 0,0 0-32 0,81 45-19248 0</inkml:trace>
  <inkml:trace contextRef="#ctx0" brushRef="#br0" timeOffset="39445.08">3016 7325 39615 0,'-8'13'1760'0,"3"-7"352"0,-1 3-1680 0,2 1-432 16,0-5 0-16,3 1 0 0,1 4 1088 0,-4 5 144 15,0 11 32-15,-2 8 0 0,1 9 96 0,-1 0 32 16,2 2 0-16,4-2 0 0,-3-1-336 0,6-6-64 16,-3-36-16-16,10 50 0 0,-10-50-480 0,0 0-112 15,0 0 0-15,0 0-16 0,0 0-368 0,0 0 0 16,0 0 0-16,82 0 0 0,-68-15-352 0,1-4-32 16,-2 1-16-16,-4-1 0 15,1-4-336-15,-3 3-64 0,3-5-16 0,-3 1 0 16,-5 1 240-16,2 1 32 0,-4-1 16 0,0 1 0 0,-6 1 144 0,-3 2 16 15,-1 2 16-15,-3 2 0 0,-2 4 128 0,0-4 32 16,-4 5 0-16,0 1 0 0,1 5 192 0,3-1 0 0,0 1 0 16,1 4-144-16,5-4-32 0,0 2 0 0,3 4 0 0,2-2 0 31,4 4-448-31,0-4-80 0,4 4-32 0,0-4 0 16,-2 5-1056-16,5-5-224 0,3 4-32 0,-10-4-14688 0</inkml:trace>
  <inkml:trace contextRef="#ctx0" brushRef="#br0" timeOffset="39740.58">3335 7271 17503 0,'0'7'1552'0,"0"-3"-1232"0,0 2-320 0,0 1 0 15,0-1 4816-15,0-2 912 0,4 3 176 0,-4 6 48 16,4 6-2976-16,1 9-592 0,-1 8-112 0,2 5-32 16,3 4-608-16,-3 2-128 0,3 0-32 0,-9-47 0 0,15 87-272 0,-15-87-64 15,19 67-16-15,-19-67 0 0,0 0-304 0,28 59-64 16,-28-59-16-16,0 0 0 0,0 0-592 0,0 0-96 15,0 0-48-15,0 0 0 0,72 0 0 0,-63-12 0 16,0-1 0-16,3-7 0 16,-3-3-624-16,1-1-112 0,-5-5-32 0,5-4 0 15,-1-1 288-15,-3-8 48 0,3-3 16 0,-1-5 0 0,-1 5 64 0,1 1 16 16,-7 7 0-16,3 7 0 0,0 1 48 0,-4 5 16 16,-4 1 0-16,4 5 0 15,-5 3-208-15,-1 3-32 0,2 3-16 0,-1 3 0 16,1 3-320-16,0 3-64 0,2 0-16 0,-2 0 0 15,1 0-320-15,1 3-64 0,-2 3-16 0,4 0-18368 0</inkml:trace>
  <inkml:trace contextRef="#ctx0" brushRef="#br0" timeOffset="40186.66">4602 7115 13823 0,'-4'-17'1216'0,"4"7"-960"0,0 1-256 0,4 2 0 0,-4 5 4608 0,0-2 864 0,2 0 176 0,2 2 48 0,-1-1-2416 0,7 1-464 0,-10 2-112 0,0 0-16 0,0 0-1152 0,0 0-224 0,64 82-48 0,-64-82-16 0,28 74-224 0,-28-74-32 0,19 86-16 15,-19-86 0-15,11 87-304 0,-4-37-64 0,1 5-16 0,-1 1 0 0,-1-11-400 0,-6-45-64 0,13 75-128 0,-13-75 176 0,6 59-368 0,-6-59-80 0,0 0-16 0,4 56 0 0,-8-47-368 0,0-1-80 0,2-4-16 0,-5-4 0 0,5-2 256 0,-8-6 48 0,5-1 16 0,1-6 0 0,-2-6 128 0,3-1 32 0,-1-3 0 0,4-7 0 0,0-9 272 0,4-10-192 0,-1-7 192 0,5-6-160 0,1 4 160 0,4 5 0 16,-3 3 0-16,3 5 0 0,4 7 0 0,0 3 0 16,3 9 160-16,-1 3-160 0,0 6 192 0,0 4-48 15,0 4-16-15,1 4 0 16,-20 7-480-16,0 0-96 0,57-6-32 0,-57 6 0 16,0 0-624-16,0 0-128 0</inkml:trace>
  <inkml:trace contextRef="#ctx0" brushRef="#br0" timeOffset="40558.92">5352 7042 39615 0,'0'1'1760'0,"0"3"352"15,0 0-1680-15,0 0-432 0,0-2 0 0,0 1 0 16,0-3 1040-16,0 0 128 0,0 0 32 0,2 72 0 0,-2-72 480 15,7 79 112-15,-7-79 0 0,10 90 16 0,-10-90-448 0,5 83-80 16,-5-83-32-16,10 65 0 0,-10-65-96 0,15 64-32 16,-15-64 0-16,0 0 0 0,28 68-896 0,-28-68-160 15,0 0-64-15,0 0 0 0,0 0 0 0,0 0 0 16,64-11 0-16,-51-12 0 0,2-3 0 0,0-8 0 16,2-2 0-16,-6-3 0 15,2-1-640-15,-1-1-112 0,1-4-16 0,-4 2-16 16,0 3 0-16,-3 4 0 0,0 6 0 0,-2-2 0 15,-4 6 48-15,-6-2 16 0,2 7 0 0,-5 2 0 16,-1 6 224-16,-1-2 48 0,-2 6 16 0,-2-1 0 0,0 5 224 0,2 1 32 16,-6 4 16-16,4 2 0 0,-6 5-96 0,2-3 0 0,1 6-16 0,3 1 0 31,-2 0-432-31,5 2-96 0,3 2-16 0,3 2 0 16,-1 0-352-16,7-17-80 0</inkml:trace>
  <inkml:trace contextRef="#ctx0" brushRef="#br0" timeOffset="42269.46">6269 7853 23039 0,'-4'-11'2048'0,"4"7"-1648"16,-4 4-400-16,2 0 0 0,2-3 2832 0,0 1 496 0,0 0 80 0,0 2 32 0,2 0-944 0,-2 2-192 0,4 0-48 0,0 3 0 0,-2 3-1232 0,1 3-240 0,1 2-48 0,-4 2-16 0,0 4-368 0,-4 2-80 0,4 5-16 0,-5 4 0 0,-5 4-512 0,1-4-96 0,0 2-32 0,-6-2 0 0,-2 8-768 0,0-5-144 0</inkml:trace>
  <inkml:trace contextRef="#ctx0" brushRef="#br0" timeOffset="42731.57">7188 7057 9215 0,'-4'-2'816'0,"2"0"-656"15,2 2-160-15,0-2 0 0,0 2 2928 0,0-4 544 16,-5 0 112-16,1-1 32 0,0-5 1120 0,2-1 240 16,2-2 32-16,0-2 16 0,0 2-3216 0,0 1-640 0,6-3-128 0,-4 6-16 15,1 0-64-15,1-1-16 0,2 3 0 0,-1 5 0 16,5-2-240-16,3 8-64 0,-13-4 0 0,0 0 0 15,0 0-208-15,77 66-48 0,-77-66-16 0,55 65 0 16,-55-65-64-16,50 70-16 0,-50-70 0 0,44 77 0 16,-44-77-48-16,33 86-16 0,-33-86 0 0,25 81 0 15,-25-81-224-15,9 64 176 0,-9-64-176 0,6 72 160 16,-6-39-160-16,0 1 0 0,-2-6 0 0,-2-7 0 16,4-2 0-16,-4-4 0 0,3-6 0 0,-3-1 0 15,0-6 0-15,-2-2-144 0,3-4 144 0,-3-4-160 16,2-5 160-16,-1-7-128 0,1-3 128 0,2-11-128 15,-2 0 128-15,2-13 128 0,2-1-128 0,0-11 176 16,6 1-32-16,-4 2 0 0,5 1 0 0,5 8 0 16,1 4-144-16,0 2 0 0,2 7 0 0,4 4 128 15,-2 5-128-15,1-1 0 0,5 3 0 0,1 3 0 0,1 3-192 0,-3 4 0 16,-1 3-16-16,2 5 0 16,-23 5-512-16,0 0-112 0,0 0 0 0,67-4-16 15,-67 4-240-15,0 0-32 0,0 0-16 0,0 0 0 16,0 0-144-16,83 47-48 0</inkml:trace>
  <inkml:trace contextRef="#ctx0" brushRef="#br0" timeOffset="43050.23">8287 6696 22111 0,'-4'-4'1968'0,"4"2"-1584"0,0-2-384 0,0 4 0 0,0 0 3712 0,0 0 672 0,0 0 128 0,-3-2 32 0,1 2-2304 0,2 6-464 0,-4 0-96 0,4 7-16 0,0-13-768 0,0 52-176 0,0-52-16 0,6 85-16 0,-3-30-160 0,3 8-16 0,2 3-16 0,-3 2 0 0,-1 0-176 0,2-8-48 0,-1-4 0 0,1 6 0 0,1-4-272 0,-1 4 160 0,-6-62-160 0,15 106 128 0,-15-106-320 0,15 86-64 0,-15-86 0 0,13 62-16 0,-13-62-448 0,0 0-96 0,15 68-16 0,-15-68 0 0,0 0-160 0,0 0-32 0,0 0-16 0,0 0-18352 0</inkml:trace>
  <inkml:trace contextRef="#ctx0" brushRef="#br0" timeOffset="44351.36">9022 7117 20271 0,'0'-8'1792'0,"0"3"-1424"15,2 1-368-15,-2 0 0 0,0 2 4928 0,0 2 896 16,4-4 192-16,-4-1 48 0,3-1-3472 0,3-3-688 16,-4 1-144-16,5 1-32 0,-1 3-720 0,-2-2-160 15,-4 6-16-15,0 0-16 16,0 0-1440-16,0 0-272 0,0 0-64 0,0 0-20864 0</inkml:trace>
  <inkml:trace contextRef="#ctx0" brushRef="#br0" timeOffset="44669.9">9139 7615 36863 0,'-4'7'3264'0,"2"-3"-2608"0,2 2-528 0,0-6-128 0,0 0 992 0,2 0 160 0,-2 5 48 0,0 5 0 0,0-10-48 0,0 0 0 0,0 0 0 0,0 0 0 0,13 54-880 0,-13-54-272 0,0 0 128 0,0 0-13568 0,4 62-2704 0</inkml:trace>
  <inkml:trace contextRef="#ctx0" brushRef="#br0" timeOffset="44935.8">10166 6365 13823 0,'-9'-6'1216'0,"5"6"-960"0,2-3-256 0,-1 3 0 15,3 0 4784-15,-4 0 912 0,2 0 176 0,-4 3 32 16,-1 7-2816-16,-2-1-560 0,-3 10-112 0,-1 0-32 15,2 5-1184-15,-2 10-240 0,-2 4-64 0,-4 7 0 16,4 4-448-16,-4 7-112 0,0 2-16 0,-3 8 0 16,5-6-320-16,-2 0 0 0,0 0 0 0,4-7 128 15,2-2-592-15,7-12-112 0,1-1-32 0,5-38 0 16,0 52-560-16,0-52-112 0,0 0-32 0,0 0-17808 16</inkml:trace>
  <inkml:trace contextRef="#ctx0" brushRef="#br0" timeOffset="45170.1">10571 6318 39615 0,'-12'2'1760'0,"9"0"352"0,-3 2-1680 0,2-1-432 16,-2 3 0-16,3-4 0 0,-3 5 1216 0,-7 5 176 15,-6 10 16-15,-5 12 16 0,-6 9 496 0,-2 10 80 16,2 3 32-16,-4 10 0 0,0 9-1008 0,2 2-192 15,6-4-32-15,-2-1-16 0,5-6-496 0,4-6-96 16,8-9-32-16,-2-5 0 16,3-6-720-16,5-6-144 0,-1 0-16 0,2-4-16 15,4-30-864-15,-3 52-160 0,3-52-32 0,0 0-19888 0</inkml:trace>
  <inkml:trace contextRef="#ctx0" brushRef="#br0" timeOffset="46389.64">11463 6205 26719 0,'0'2'2368'0,"-4"-2"-1888"0,4 2-480 0,-3-2 0 0,1 0 2240 0,2 2 336 0,-6 2 80 0,2 5 16 0,-1 0-896 0,-5 6-176 0,3 10-48 0,1-3 0 0,6 5-896 0,-4 5-176 0,4-6-32 0,0-26-16 0,8 51 0 0,-8-51 0 0,0 0 0 0,19 71 0 0,-19-71-176 0,0 0-48 0,0 0 0 0,0 0 0 0,64 60-208 0,-64-60 0 0,0 0 128 0,0 0-128 0,71 0 0 0,-52-9 0 0,-4-2-192 0,0-4 192 0,-2-4-256 0,2 0 48 0,-5-5 16 0,-1-1 0 0,0-1-160 0,-3 0-32 0,-2-3 0 0,-4 1 0 0,-4 7-16 0,-2-1-16 0,-1 3 0 0,-3 0 0 0,-1 1 144 0,-4-3 16 0,-4 6 16 0,1 0 0 15,-1-4-32-15,0 4-16 0,4 6 0 0,0-1 0 32,0 3-1008-32,5 1-208 0,1 0-32 0,2 6-14736 0</inkml:trace>
  <inkml:trace contextRef="#ctx0" brushRef="#br0" timeOffset="46590.36">11920 6079 911 0,'0'10'0'0,"2"-5"0"0,2 5 0 0,-1-5 0 0,-1 1 6544 0,2 0 1232 16,2 1 240-16,-6-7 48 0,0 0-3680 0,0 0-736 16,65 90-160-16,-65-90-32 0,59 68-2032 0,-59-68-400 15,0 0-96-15,80 79-16 0,-80-79-464 0,0 0-112 16,68 56-16-16,-68-56 0 0,0 0-544 0,0 0-112 16,68 53-32-16,-68-53 0 15,0 0-592-15,0 0-128 0,0 0-32 0,0 0-18016 16</inkml:trace>
  <inkml:trace contextRef="#ctx0" brushRef="#br0" timeOffset="46773.66">12213 5826 20271 0,'-13'-4'1792'0,"7"2"-1424"16,-3 2-368-16,3 2 0 0,2 2 3840 0,-1-4 704 0,-1 5 144 0,-1 5 32 15,-5 8-2448-15,-3 11-480 0,-3 14-112 0,-1 8-16 16,-6 11-1072-16,3 5-208 0,1 3-64 0,-1-1 0 15,1-1-320-15,2-4 0 0,4 0 0 0,2-2 0 32,4-13-720-32,3 1-112 0,2-1-32 0,8 0-17952 0</inkml:trace>
  <inkml:trace contextRef="#ctx0" brushRef="#br0" timeOffset="47153.94">12794 5968 35935 0,'-10'6'3200'0,"3"0"-2560"16,5-3-512-16,-2 3-128 0,0 0 1248 0,3 1 224 15,-9 8 64-15,1 10 0 0,-6 3-144 0,0 11-32 16,2 5 0-16,3-1 0 0,6-7-528 0,4-36-96 15,8 60-32-15,-8-60 0 0,0 0-432 0,0 0-80 16,49 64-32-16,-49-64 0 0,0 0-160 0,0 0-272 16,86 9 64-16,-86-9 16 15,47-11-320-15,-26-2-64 0,1-1-16 0,-1-3 0 16,-2-1-64-16,-4-5-16 0,-2 2 0 0,2-1 0 16,-5 1 80-16,-7-3 16 0,3 1 0 0,-6 3 0 0,-6 3 192 0,3 0 32 0,-7 0 16 15,1 0 0-15,-6 0 192 0,-8 2 144 16,2 2-192-16,-3 2 192 0,-4 5-128 0,0 0 128 0,3 6 0 0,-5 6 0 15,4 3-368-15,5 1 48 0,2 5 0 0,4 0 0 32,2 0-528-32,8 0-112 0,-1 2 0 0,6-2-16 0,0-15-1504 0,0 0-288 15</inkml:trace>
  <inkml:trace contextRef="#ctx0" brushRef="#br0" timeOffset="47476.29">13175 6014 3679 0,'-5'5'320'0,"1"-1"-320"0,2 0 0 0,-2-2 0 0,4 1 5952 0,0-3 1136 16,-4 4 208-16,3 2 64 0,-3 5-3184 0,-2 4-624 15,-3 4-128-15,3 3-32 0,-1 7-1936 0,1-1-400 16,6-28-80-16,-6 58-16 0,6-58-224 0,2 60-48 16,-2-60-16-16,0 0 0 0,19 75-240 0,-19-75-48 15,0 0-16-15,0 0 0 0,0 0-240 0,62 53-128 16,-62-53 128-16,0 0-128 0,0 0 0 0,56-15 0 15,-35 6-160-15,-2-8 160 0,2 0-352 0,1-2 32 16,-7 0 16-16,4-2 0 0,-6 3 0 0,2-1 0 16,-4-7 0-16,-1 3 0 0,-3 0 96 0,-5 3 16 15,-2 1 0-15,-2 2 0 0,-5 0 48 0,-3 4 16 16,1 2 0-16,-2 1 0 0,-8-1-48 0,-2 4 0 16,2-1 0-16,-5 2 0 15,5 4-256-15,-3 2-48 0,7 6-16 0,0-4 0 16,5 6-320-16,5-3-64 0,-3 1-16 0,6 7-17632 0</inkml:trace>
  <inkml:trace contextRef="#ctx0" brushRef="#br0" timeOffset="48080.38">13809 6085 15663 0,'-6'0'1392'0,"2"-4"-1120"0,0 2-272 0,3 2 0 0,-3 2 3728 0,4 2 688 0,-6-4 144 0,2 6 32 0,-1 3-1456 0,-5 2-272 0,-3 8-64 0,2 7-16 0,3 4-1472 0,1 1-288 0,7-31-64 0,-8 69-16 0,8-69-176 0,8 68-48 0,-8-68 0 0,0 0 0 0,24 69-304 0,-24-69-64 0,0 0-16 0,0 0 0 0,0 0-192 0,68 51-144 0,-68-51 192 0,0 0-192 0,53-8 0 0,-38-1 0 0,3-2 0 0,-3-4 0 0,-1-4-336 0,1-2 16 0,-4-1 16 0,2-3 0 0,-7 7-208 0,-1-7-64 0,-3 1 0 0,0 1 0 0,-4 2-64 0,-2 3 0 0,-5-5-16 0,0 4 0 0,-4 2 80 0,-3 0 0 0,1 2 16 0,0 2 0 16,0 2 48-16,-3 2 16 0,-1-1 0 0,-4 5 0 16,6 1-336-16,-1 4-64 0,2 4 0 0,3-3-16 15,4 7-1168-15,3-6-224 0</inkml:trace>
  <inkml:trace contextRef="#ctx0" brushRef="#br0" timeOffset="48443.45">14271 6057 17503 0,'-2'0'1552'0,"-2"0"-1232"0,0 0-320 0,3 0 0 16,1 0 3232-16,0 0 592 0,-4 0 112 0,-6 4 32 15,5-3-1104-15,-5 3-224 0,-3 6-32 0,4-1-16 16,1 2-1664-16,1 4-336 0,1 4-64 0,6-19-16 16,-9 45-16-16,9-45-16 0,0 55 0 0,0-55 0 15,0 0 32-15,9 75 0 0,-9-75 0 0,0 0 0 16,0 0-64-16,38 69-16 0,-38-69 0 0,0 0 0 16,0 0-144-16,0 0-32 0,0 0 0 0,73 15 0 15,-73-15-96-15,28-11-32 0,-16 2 0 0,4-4 0 16,-1 1-128-16,-3-5 0 0,1 0-160 0,-4-1 160 15,-3 1-224-15,0 2 48 0,-3 0 16 0,-3 2 0 16,0-1-96-16,-3 1 0 0,-3-2-16 0,-3-4 0 16,-3 1-80-16,3 3-16 0,-4 1 0 0,1-1 0 15,-4 2-48-15,-1-2-16 0,-2 4 0 0,0 2 0 16,10-1-144-16,-5 4-48 16,3 3 0-16,2-3 0 0,-1 4-512 0,5 0-96 0</inkml:trace>
  <inkml:trace contextRef="#ctx0" brushRef="#br0" timeOffset="49798.09">14831 5775 25791 0,'0'-2'2304'0,"0"-4"-1856"0,0 4-448 0,0 1 0 0,2 1 2144 0,-2 0 336 0,4-6 64 16,-4 0 16-16,5 3-640 0,-1-3-128 0,2 4-32 0,-3 2 0 0,-3 0-1264 0,0 0-256 0,0 0-48 0,0 0-16 0,0 0-176 0,0 0-144 0,59 70 144 0,-59-70-208 0,0 0 64 0,11 60 16 0,-11-36 0 0,-2 2 0 0,-2-1 128 0,-1-4-160 0,-1 3 160 0,-3-3-160 0,-1-1 160 0,1 1 0 0,-1 2 0 0,-3-5 128 0,4 1-128 0,-1-4 128 0,3 0-128 0,3-4 128 0,-1 1-128 0,1-5 0 0,4 1 0 0,4 1 0 0,-4-3 0 0,5-2 0 0,-1 1 0 0,3 1 0 0,-7-6 0 0,0 0 0 0,0 0 0 0,0 0 0 0,0 0 128 0,79 43-128 16,-79-43 128-16,0 0-128 0,0 0 224 0,0 0-32 15,92 49 0-15,-92-49 0 0,0 0-48 0,0 0-16 16,0 0 0-16,0 0 0 0,62 68 0 0,-62-57-128 15,0 4 192-15,-3 0-64 0,-3-4 0 0,-3 6-128 16,1-2 192-16,-3-4-64 0,1 6-128 0,-5-5 160 0,0 1-160 0,-2 0 160 16,6-2-160-16,-4-1-176 15,2-5 48-15,0-1 0 16,3 0-448-16,3-6-96 0,3 0-16 0,-1-4-17872 0</inkml:trace>
  <inkml:trace contextRef="#ctx0" brushRef="#br0" timeOffset="50084.98">15299 6032 23951 0,'-2'4'2128'0,"0"2"-1696"0,2-1-432 0,-2-1 0 15,2 2 2880-15,-4-1 512 0,3 9 80 0,-7 6 32 16,6 8-1136-16,-7 4-208 0,1 2-48 0,3-6-16 16,5-28-928-16,-4 55-176 0,4-55-32 0,0 0-16 0,0 0-432 0,22 66-64 15,-22-66-32-15,0 0 0 16,0 0-416-16,0 0 128 0,68 11-128 0,-68-11 0 0,38-15 0 0,-20 2-224 15,-3 3 32-15,4-5 0 0,-4 0-144 0,0-5-32 16,0 1 0-16,-1 0 0 0,-5 0 48 0,-5 0 16 16,1-3 0-16,-3 5 0 0,-2 2 48 0,-2 2 0 15,-1-6 0-15,-3 4 0 0,-7 0-16 0,2 2 0 16,-5 0 0-16,0 5 0 0,4 4-48 0,-3-1-16 16,2 1 0-16,-2 4 0 15,-4 2-304-15,4 0-48 0,6 3-16 0,-1-1-17664 0</inkml:trace>
  <inkml:trace contextRef="#ctx0" brushRef="#br0" timeOffset="50505.34">15849 5773 38703 0,'-7'-4'1712'0,"5"2"352"0,-2 2-1648 0,4 0-416 0,-3 0 0 0,3 0 0 16,-2 2 912-16,2 2 112 0,0 0 0 0,0 1 16 15,0 5-16-15,2-5 0 0,1 5 0 0,-3-10 0 16,0 0-768-16,0 0-256 0,0 0 128 0,0 0-128 16,0 0-128-16,34 71-96 0,-34-56-16 0,0-3 0 15,0-1-176-15,-4 4-32 0,-1 4-16 0,-5 1 0 16,-1 5 80-16,2-1 0 0,-4 1 16 0,-2-1 0 16,-1 2 144-16,3-1 32 0,-2-6 0 0,2 1 0 15,2-1 192-15,1-4-176 0,3 0 176 0,1-2-160 16,4-3 160-16,2-1 0 0,0 0 0 0,2-5 0 15,2 2 224-15,2-2-32 0,-6-4 0 0,0 0 0 0,0 0 176 0,0 0 16 16,0 0 16-16,0 0 0 0,75 39-80 0,-75-39 0 16,0 0-16-16,0 0 0 0,0 0 16 0,0 0 0 15,0 0 0-15,73 34 0 0,-73-34-176 0,0 0-16 16,0 0-128-16,0 0 192 0,0 0-64 0,0 0 0 16,0 0-128-16,6 68 192 0,-12-57-32 0,-3 2-16 15,-4 0 0-15,1 2 0 0,-1-2-144 0,2-1 0 16,2-3 0-16,-5 2 128 15,5-1-448-15,-2-3-112 0,1 3-16 0,1-5 0 16,-1 1-448-16,1-1-112 0,0 3-16 0,-3-6-18304 0</inkml:trace>
  <inkml:trace contextRef="#ctx0" brushRef="#br0" timeOffset="50950.24">16432 5869 36863 0,'0'-19'1632'0,"0"6"336"0,0 2-1584 0,0 1-384 0,0 3 0 0,0 5 0 0,-4-4 1536 0,2-3 208 0,-1-6 48 0,-3-4 16 0,-1 0-288 0,-1-3-64 0,0 3-16 0,3 2 0 0,-5 8-880 0,1-5-176 0,3 9-48 0,-3-3 0 0,-4 6-336 0,2 2 144 0,-3 4-144 0,3 2 0 0,-2 3-192 0,-2 6-160 0,0-4-32 0,2 6 0 0,0-2-128 0,3 0-48 0,3 2 0 0,-3-2 0 0,3 4 128 0,1 2 32 0,6-21 0 0,-4 32 0 0,4-32 128 0,0 0 16 0,0 0 16 0,0 0 0 0,0 0 96 0,34 69 16 0,-34-69 0 0,0 0 0 0,0 0 128 0,0 0 0 0,72 32 0 0,-72-32 128 0,0 0 48 0,0 0 16 0,0 0 0 0,71 27 0 0,-71-27 208 0,0 0 48 15,0 0 16-15,0 0 0 0,0 0 128 0,47 86 32 16,-47-86 0-16,0 0 0 0,6 85-112 0,-12-52 0 15,-1 5-16-15,-3 1 0 0,-1-1-48 0,-4 2-16 16,-2-5 0-16,2 1 0 0,4-6-80 0,-4 8-16 16,1-1 0-16,-1 3 0 0,2-3-336 0,-2 3 0 0,6-3 0 0,-4-3 128 31,3-8-528-31,5 1-112 0,-1-9 0 0,6-18-16 16,-6 36-896-16,6-36-176 0,0 0-48 0,0 0-19488 0</inkml:trace>
  <inkml:trace contextRef="#ctx0" brushRef="#br0" timeOffset="54415.91">2330 10178 20271 0,'-10'4'1792'15,"5"-2"-1424"-15,5-2-368 0,-4 0 0 0,4 3 2704 0,0-3 480 0,0 2 80 0,4 2 32 0,5 5-320 0,1 3-64 0,-10-12-16 0,0 0 0 0,48 84-1536 0,-29-41-304 0,0 10-64 0,-2 0-16 0,0 5-336 0,7 10-80 0,4 5-16 0,3 8 0 0,-3 1-288 0,0-3-64 0,-4-5-16 0,1-7 0 0,-1 5-48 0,-5 1-128 0,5 2 192 0,-5-3-64 0,0-12-128 0,0-10 0 0,-4-6 0 0,-15-44 0 0,28 67 0 0,-28-67-176 0,0 0 48 0,45 60 0 0,-45-60-752 16,0 0-144-16,0 0-16 0,0 0-19504 0</inkml:trace>
  <inkml:trace contextRef="#ctx0" brushRef="#br0" timeOffset="55563.85">2565 10065 35007 0,'-4'2'1552'0,"2"-2"320"0,2 0-1488 0,0 0-384 0,2 0 0 0,2 0 0 15,1-2 1456-15,5 0 208 0,3-1 64 0,-13 3 0 16,0 0-656-16,92-25-128 0,-92 25-32 0,86-26 0 16,-86 26-128-16,98-30-16 0,-98 30-16 0,105-34 0 15,-105 34-128-15,106-30-32 0,-106 30 0 0,101-25 0 16,-101 25-160-16,92-28-48 0,-92 28 0 0,104-30 0 0,-104 30 96 0,107-37 16 16,-45 16 0-16,4-3 0 15,11-3-16-15,5-1 0 0,-1 2 0 0,2-6 0 0,-2 2-208 0,5-2-32 16,10 0-16-16,5 0 0 0,6 0-224 0,-1 2 144 15,-1 2-144-15,-5-2 128 0,-8 5-128 0,-6-3 128 16,1 5-128-16,5-1 128 0,3-2-128 0,-4-1 0 16,-9 7 144-16,5-9-144 0,-5 5 144 0,3-4-144 15,-2 2 192-15,-12 3-192 0,-3 4 192 0,-1-1-192 16,11-3 192-16,4 0-192 0,8 1 144 0,1-1-144 16,-9 3 0-16,-5 1 144 0,-3 2-144 0,1 2 0 15,-4 2 0-15,3 1 0 0,-3 7 0 0,0-5 0 16,-1 3 0-16,-70 7 0 0,124-9 0 0,-124 9 0 15,109-15 0-15,-109 15 0 0,101-21 0 0,-101 21 0 0,108-25 0 0,-108 25 0 16,114-24 0-16,-114 24 0 0,102-26 0 0,-102 26 0 16,105-21 0-16,-105 21 0 0,99-24 0 0,-99 24 0 15,87-25 0-15,-87 25 0 0,83-19 0 0,-83 19 0 16,80-22 0-16,-80 22 0 0,87-21 0 0,-87 21 0 16,77-19 0-16,-77 19 0 0,77-18 0 0,-77 18 0 15,83-15 0-15,-83 15 0 0,75-23 0 0,-75 23 0 16,77-21 0-16,-77 21 0 0,64-20 0 0,-64 20 0 15,56-14 0-15,-56 14 0 0,0 0 0 0,77-18 0 16,-77 18 0-16,0 0 0 0,77-12 0 0,-77 12 0 16,0 0 0-16,0 0 0 0,83 2 0 0,-83-2 0 15,0 0 0-15,0 0 0 0,0 0 0 0,86 28 0 16,-86-28 0-16,0 0 0 0,0 0 0 0,0 0 0 0,0 0 0 0,0 0 0 16,0 0 0-16,0 0 0 0,0 0 0 0,0 0 0 15,0 0 0-15,0 0 0 0,0 0 0 0,0 0-176 16,44 62 176-16,-50-52-128 0,-2-1 128 0,3 3-160 15,-1 1 160-15,-3-2-160 0,-1 4 160 0,1 2-128 16,0-2 128-16,3 4-128 0,-3 0 128 0,-1 1 0 16,5 3 0-16,-5 1 0 0,4 1 128 0,3 3 0 15,3 6 0-15,-4 3 0 0,4 8-128 0,4 2 192 16,-4-2-64-16,0-45 0 0,11 96-128 0,-11-96 192 16,19 105-64-16,-19-105 0 0,22 106 320 0,-22-106 80 15,25 92 16-15,-25-92 0 0,22 71-400 0,-22-71-144 0,21 68 0 16,-21-68 0-16,15 66 0 0,-15-66 0 0,13 58 0 0,-13-58 0 15,0 0 0-15,15 79 0 16,-15-79 0-16,0 0 0 0,4 66 0 0,-4-66 0 16,0 0 0-16,-8 52 0 0,8-52 0 0,-9 23 0 0,3-14 0 15,1 2 0-15,-5-1 0 0,1-1 0 0,0 1 0 0,-6-1 0 16,1 2 0-16,-4-1 0 0,-3-1 0 0,-7 4 0 16,0-3 0-16,-2 1 0 0,-8 2 0 0,0-4 0 15,3 3 0-15,-9-3 0 0,3 1 0 0,-4-1 0 16,-4 0 0-16,2 1 0 0,-5-1 0 0,-7 1 0 15,-7 1 0-15,-5-2 0 0,-8 4 0 0,-5-1 0 16,-5 3 0-16,3 2 0 0,1 1 0 0,6-3 0 16,12-3 0-16,-20 5 0 0,-12 0 0 0,-9 5 0 15,5 6 0-15,0-3 0 0,-3 3 0 0,-4 0 0 16,-5-2-560-16,-3-1-96 0,-3-3-32 0,14 3 0 16,8-5 400-16,-9 7 80 0,-8-3 16 0,-2 1 0 0,3-3 48 15,-7 4 16-15,-12 1 0 0,5-1 0 0,8 2 128 16,5 0 0-16,1-1 0 0,1 1 0 0,3-2 0 0,5 1 0 15,11-3 0-15,4 0 0 0,3 3 0 0,5-7 0 16,-3 3 0-16,-4 1 0 0,-2 5 0 0,-2 1 0 16,5 2 0-16,3-2 0 0,15-4 0 0,-7 2-208 15,-4 6 80-15,1 0 128 0,15-6-272 0,2 4 64 16,-3-2 16-16,-1 4 0 0,6-2 192 0,4-2-176 16,1-2 176-16,3 0-160 0,7-7 160 0,-2 1 0 15,2-5-144-15,-2 2 144 0,2-2 0 0,-2-2 0 16,0 0-144-16,2 0 144 0,0-2 0 0,2 2-128 15,2-5 128-15,6-1 0 0,3 1-144 0,6-1 144 0,5-3 0 0,6-3-144 16,-2-3-48-16,4 2 0 0,6 2 0 0,-1-4 0 16,7 0-96-16,3 0-32 0,0 0 0 0,0 0 0 31,0 0-272-31,3-6-64 0,3 6-16 0,0-7 0 16,3 5-544-16,6-6-96 0,4-3-32 0,5-2-19120 0</inkml:trace>
  <inkml:trace contextRef="#ctx0" brushRef="#br0" timeOffset="55978.12">4123 9813 20271 0,'-2'-3'1792'0,"2"1"-1424"0,0 2-368 0,0 0 0 0,0 0 3536 0,-4 0 640 0,4 0 128 0,-4 2 32 0,2 3-1616 0,-1 3-320 0,-1 1-64 0,2 10-16 0,2 2-1200 0,2 7-240 0,5 6-48 0,3 11-16 0,1 7-208 0,4 9-32 0,2-3-16 0,4 4 0 0,-3 7-16 0,1 7 0 0,-4-13 0 0,0 7 0 0,4-2-128 0,2 3-32 0,1 2 0 0,3-9 0 0,-1-4-256 0,-24-60-128 15,47 94 128-15,-47-94-128 0,47 70-320 0,-47-70-128 0,0 0-48 0,64 71 0 0,-64-71-608 0,0 0-128 0,0 0-32 0,71 34-13072 0,-71-34-2624 0</inkml:trace>
  <inkml:trace contextRef="#ctx0" brushRef="#br0" timeOffset="56331.65">5324 9236 17503 0,'-6'6'1552'0,"0"0"-1232"15,4-2-320-15,2-1 0 0,0-1 1760 0,-1 4 288 16,-3 5 64-16,-2 10 16 0,0 7 1200 0,3 6 256 15,3-34 32-15,5 69 16 0,-5-69-2048 0,17 85-416 16,-17-85-80-16,30 98 0 0,-30-98 16 0,29 90 16 0,-9-28 0 16,5 5 0-16,1 9 32 0,0-3 0 0,2 2 0 0,1-5 0 15,-1-5-416-15,-28-65-80 0,52 113-16 16,-52-113 0-16,49 100-640 0,-49-100 0 0,44 71 0 0,-44-71 0 31,37 58-896-31,-37-58-192 0,0 0-64 0,55 62-21008 0</inkml:trace>
  <inkml:trace contextRef="#ctx0" brushRef="#br0" timeOffset="56927.63">6855 8857 34095 0,'0'0'3024'0,"0"0"-2416"0,0 0-480 16,0 0-128-16,0 0 1584 0,0 0 288 0,0 0 64 0,17 69 16 0,-17-69-256 0,26 94-48 0,-11-35-16 0,4 6 0 0,0 11-448 0,5 4-96 0,-5 1 0 0,2-4-16 0,-6-5-176 0,0-8-16 0,2 1-16 0,-2 3 0 0,-4 3-448 0,2-3-96 0,-3-4 0 0,3-4-16 0,-4-5-304 0,-9-55 0 0,21 94 0 0,-21-94 0 0,19 63-768 0,-19-63-192 0,0 0-64 0,20 64 0 0,-20-64-800 0,0 0-160 0</inkml:trace>
  <inkml:trace contextRef="#ctx0" brushRef="#br0" timeOffset="57731.76">2809 10751 9215 0,'0'-2'816'0,"0"0"-656"0,0 1-160 0,0 1 0 15,0 0 2160-15,0-4 400 0,2 2 64 0,2-6 32 16,-4 1 1152-16,0-1 224 0,2 3 64 0,-1-3 0 15,1 3-1712-15,2-1-336 0,-4 2-64 0,2 2 0 16,2 2-1072-16,-1 0-208 0,3 6-32 0,0 3-16 16,-1 6-64-16,-5-15-16 0,0 0 0 0,27 72 0 15,-27-72-16-15,17 52-16 0,-17-52 0 0,22 62 0 16,-22-62-192-16,28 74-32 0,-28-74-16 0,29 56 0 16,-29-56-304-16,0 0 128 0,48 60-128 0,-48-60 0 15,0 0 0-15,0 0 0 0,0 0 0 0,81 13 0 16,-66-26-192-16,0-4 0 0,0-9 0 0,4-4 0 15,-6-4-32-15,-1-4 0 0,1 5 0 0,-8-3 0 16,-1-2-176-16,-2 1-48 0,-2 1 0 0,-2 2 0 16,-2 12 0-16,-1-7-16 0,-5 5 0 0,-5 0 0 0,2 1 208 0,-6 2 32 15,-1 3 16-15,-5 3 0 0,3 1 208 0,-3 3 0 16,3 7-160-16,1-1 160 16,2 5-144-16,-1 2 144 0,3 3-192 0,2 7 192 0,3-1-384 0,-1 4 16 15,4 2 16-15,3 0 0 16,-3 0-512-16,5 1-96 0,2 3-32 0,2-6-10496 15,6 2-2096-15</inkml:trace>
  <inkml:trace contextRef="#ctx0" brushRef="#br0" timeOffset="58066.02">3348 10486 38703 0,'-18'10'1712'0,"4"-5"352"0,7 5-1648 0,-1-3-416 0,7-1 0 0,1-1 0 0,-4-1 976 0,4 7 112 0,0 8 32 0,0 9 0 0,4-1-64 0,1 3-16 0,-5-30 0 0,21 56 0 0,-21-56-448 0,0 0-80 0,56 66-32 0,-56-66 0 0,0 0-304 0,0 0-176 0,96 30 192 0,-96-30-192 0,0 0 0 0,71-17 0 0,-71 17 0 0,44-28-192 0,-29 13-32 0,0-4 0 0,-2-5 0 0,-2-3 0 0,2 1-16 0,-7-6 0 0,-2 8 0 0,1-3 0 0,-5-1 16 0,0 0 0 0,-5 0 0 0,-5 3 0 0,1 3 224 0,-6 1-176 0,-4 0 176 0,-3 3-160 0,-3 1 160 0,-3 2 0 0,2 3-144 0,-3 5 144 0,7 1-192 0,1 3 48 0,-1 6 0 0,5 1 0 16,4 2-352-16,3 3-64 0,5 2-16 0,1 3 0 16,4 1-640-16,4 0-144 0</inkml:trace>
  <inkml:trace contextRef="#ctx0" brushRef="#br0" timeOffset="58567.74">4587 10076 31327 0,'-10'16'1392'0,"3"-13"272"0,1 5-1328 0,1-3-336 0,1 3 0 0,2-4 0 15,-2 3 2096-15,1 6 336 0,1 10 80 0,-6 7 16 0,6 2-944 0,2 0-192 16,0-32-48-16,6 60 0 0,-6-60-416 0,19 53-96 16,-19-53 0-16,0 0-16 0,0 0-288 0,58 60-48 15,-58-60-16-15,0 0 0 0,0 0-272 0,73 0-64 16,-73 0-128-16,34-21 192 0,-17 8-192 0,-2-4 0 16,-4-2 0-16,2 0 0 0,-3 1-208 0,-5-7 16 15,3 6 0-15,-2-5 0 0,-1 1-160 0,-1 3-32 16,-4-5 0-16,0 7 0 15,-4-1-80-15,-1 4-32 0,-3-4 0 0,-3 4 0 16,-4 2 48-16,-2-2 16 0,0 5 0 0,-2-1 0 0,-3 7 32 0,1-1 0 16,-3 7 0-16,-1 1 0 15,6 7-176-15,0-1-16 0,4 6-16 0,2 4 0 16,8-4-352-16,-3-2-64 0,6 2 0 0,2-5-10544 16,2-1-2096-16</inkml:trace>
  <inkml:trace contextRef="#ctx0" brushRef="#br0" timeOffset="58861.17">4925 10048 35007 0,'-11'19'1552'0,"7"-10"320"0,0 1-1488 0,2-1-384 0,-1-3 0 0,-1 0 0 16,2 3 1792-16,2 2 272 0,-4 8 64 0,1 4 16 16,4 1-512-16,1 0-96 0,2-3-32 0,-4-21 0 15,0 0-672-15,0 0-128 0,43 60-16 0,-43-60-16 16,0 0-480-16,0 0-192 0,0 0 176 0,79 0-176 15,-62-9 0-15,0-4 0 0,2-2-208 0,-2 0 64 16,0-8-144-16,0 2-32 0,-2-1 0 0,-6 1 0 16,0-3 48-16,1 1 0 0,-8 3 0 0,1-3 0 15,-3 4 144-15,0 0 128 0,0 2-192 0,-5-1 192 0,1-1-128 16,-5 0 128-16,-3 4 0 0,3 0 0 0,-4 0-304 0,-2 4 48 16,0 3 16-16,-4 1 0 0,2 5 592 0,2 2 112 15,-2 0 32-15,4 5 0 16,-2 5-1840-16,0-1-352 0,5 3-80 0,1 3-16 15,2 1-80-15,1 3-32 0</inkml:trace>
  <inkml:trace contextRef="#ctx0" brushRef="#br0" timeOffset="60561.62">5889 9616 32255 0,'0'-6'2864'0,"-4"3"-2288"0,4-5-576 0,0 6 0 0,0-1 1856 0,0-3 256 0,0-4 48 0,0-5 16 0,4 0-768 0,-2-3-128 0,6-1-48 0,3 6 0 0,4 3-704 0,-15 10-144 0,0 0-16 16,0 0-16-16,75-2-352 0,-75 2 144 0,0 0-144 0,0 0 0 0,0 0 0 0,0 0 0 0,68 64 0 0,-64-41 0 0,-3-4-128 0,-2-4 128 0,-1 5-208 0,0 3 80 0,-4 1 128 0,-3 1-128 0,5-3 128 0,-2-1-128 0,-1 2-16 0,1-8 0 0,1 5 0 0,-1-3 0 0,2-2-112 0,-2-5-32 0,6 1 0 0,-3-4 0 0,3 1 96 0,3-4 0 0,-3-1 16 0,6-1 0 0,-2 0 176 0,2 0-128 0,-1 2 128 0,-5-4-128 0,0 0 128 0,0 0 192 16,0 0-32-16,0 0-16 0,0 0 224 0,85 15 32 15,-85-15 16-15,0 0 0 0,0 0-32 0,0 0 0 16,0 0 0-16,79 49 0 0,-79-49-96 0,0 0-32 15,0 0 0-15,28 56 0 0,-24-39-96 0,-4 0-32 0,-4 2 0 16,0-2 0-16,2 0-128 0,-5-2 0 0,-1-2 0 0,1-2 128 16,1 2-320-16,0-5-64 15,-3-1 0-15,5-1-16 16,-1-1-432-16,-3-1-96 0,2-4-16 0,1-2 0 16,-1-1-368-16,2-7-80 0</inkml:trace>
  <inkml:trace contextRef="#ctx0" brushRef="#br0" timeOffset="60842.59">6329 9661 33167 0,'-2'4'2944'0,"-2"2"-2352"0,2 1-464 0,2-5-128 15,0 2 1920-15,0-2 384 0,0 7 64 0,0 8 0 16,-3 7-432-16,3 1-80 0,0 3-32 0,3 0 0 16,-1 2-704-16,4-5-144 0,-6-25-16 0,0 0-16 0,23 56-432 0,-23-56-64 15,0 0-32-15,0 0 0 0,0 0-416 0,0 0-176 16,0 0 16-16,95-7 0 15,-80-9-416-15,-1-2-96 0,-5-3-16 0,2 2 0 16,-1-5-64-16,-5 1-16 0,3 3 0 0,-3-5 0 16,-5 3 48-16,0 1 0 0,0-4 0 0,-5 3 0 15,-3-1 144-15,-1 3 16 0,-2-1 16 0,-3 2 0 16,3 2 48-16,-6 2 16 0,6 4 0 0,-4 2 0 16,6 1-224-16,-5 6-64 0,9 2 0 0,-5 0 0 15,1 4-1040-15,3 4-224 0,-3 1-32 0,3 4-12912 16</inkml:trace>
  <inkml:trace contextRef="#ctx0" brushRef="#br0" timeOffset="61302.72">7582 9127 27647 0,'-18'-1'2448'0,"10"-3"-1952"0,1 4-496 0,1-4 0 16,6 2 2576-16,-4 2 432 0,4-5 64 0,-2 3 32 15,2 0-1376-15,0-6-288 0,6 3-48 0,-2-1-16 16,1 2-848-16,5 2-160 0,-10 2-48 0,0 0 0 16,0 0-320-16,0 0 0 0,0 0 0 0,67 51 0 15,-67-51 0-15,0 0 0 0,29 62 0 0,-29-62 0 0,5 51 0 0,-5-51 144 16,6 49-144-16,-6-49 0 0,4 47 0 0,-4-47 0 15,-4 45 0-15,4-45 0 0,0 0 0 0,-2 49 0 16,2-49 0-16,0 0 0 0,0 0 0 0,0 0 0 16,0 0-192-16,0 0 192 0,0 0 0 0,0 0-144 15,0 0 144-15,83 35 0 0,-83-35 0 0,0 0 0 16,0 0 0-16,0 0 0 0,62-7 128 0,-62 7 64 16,0 0 16-16,0 0 0 0,0 0 240 0,0 0 64 15,0 0 0-15,0 0 0 0,0 0 0 0,28 60 0 16,-32-45 0-16,-1-6 0 0,1 3-208 0,-2 1-48 15,-1 2 0-15,-3 0 0 0,3 2-256 0,-6-2 0 16,3 2-128-16,-5 0 128 16,0 1-560-16,-4-2-16 0,6-5 0 0,2 2 0 15,-8 0-112-15,4 2-16 0,-4 0-16 0,0 0 0 16,4-2-240-16,0-1-32 0,2 1-16 0,4-8-18000 0</inkml:trace>
  <inkml:trace contextRef="#ctx0" brushRef="#br0" timeOffset="61707.44">8244 9174 39615 0,'0'-13'1760'0,"-4"6"352"0,4 3-1680 0,-4-3-432 0,3 5 0 0,1-4 0 0,-4 2 1168 0,2-5 160 0,-2-1 16 0,-1-5 16 0,-5 0-48 0,1-3-16 0,-1 3 0 0,-3-2 0 0,2 5-816 0,-4-3-160 0,2 6-48 0,-2 1 0 0,2 7-272 0,1 1-272 0,-5 0 48 0,0 5 16 0,1 5-352 0,0-1-64 0,3 2-16 0,2 6 0 0,-2-2 64 0,4 8 16 0,-1-3 0 0,4 5 0 0,5-10 256 0,-3 2 48 0,4 0 16 0,0-17 0 0,0 0 240 0,0 0-144 0,19 60 144 15,-19-60-128-15,0 0 128 0,0 0 0 0,0 0 160 0,73 43-160 0,-73-43 256 0,0 0-32 0,0 0-16 0,77 17 0 0,-77-17 48 0,0 0 0 0,0 0 0 0,0 0 0 0,86 47 112 0,-86-47 16 0,0 0 16 0,0 0 0 0,0 0 112 0,47 81 0 16,-47-81 16-16,10 62 0 0,-10-62 48 0,0 58 16 0,-4-24 0 16,0 2 0-16,2-1-48 0,-3 5-16 0,1 3 0 15,-2 0 0-15,3-3-368 0,-3 1-160 0,2-5 128 0,-1-1-128 32,1-3-256-32,4-32-128 0,-6 55-16 0,2-34-16 15,4-21-864-15,-1 28-192 0,-3-19-16 0,-2-3-20144 0</inkml:trace>
  <inkml:trace contextRef="#ctx0" brushRef="#br0" timeOffset="62793.29">3343 11980 9215 0,'2'-5'816'0,"1"-5"-656"0,-3 5-160 0,0 1 0 0,0-2 2544 0,0-1 464 0,4-10 112 0,-4-6 16 0,6-5 1664 0,-6 0 352 0,0 3 64 0,0 7 16 0,-4 6-3024 0,4 3-608 0,-2 3-112 0,2 6-16 0,-4 2-160 0,4 6-32 0,0 3 0 0,-3 4 0 0,1 9-384 0,2 8-96 0,0 6-16 0,0 1 0 0,-4-3-320 0,4 11-64 0,0 11-16 0,0 8 0 0,0 2-240 0,-4-1-144 0,2-1 160 0,-1-8-160 0,3-9 0 0,-6-2 0 0,6-9 0 0,-6-6 0 0,4-6-336 0,1-5-112 0,1-6-32 0,0-2 0 0,0-7-352 0,0-3-80 0,0-6-16 0,0-7 0 0,1-1-32 0,-1-8 0 0,4-5 0 0,0-10 0 15,2-9 112-15,-3-8 16 0,-1-4 0 0,2-3 0 16,0 9 256-16,-2-3 64 0,1-3 16 0,1 4 0 0,-2 8 368 0,4 0 128 0,1 2 0 15,-1 3-144-15,-1 6 592 0,3 10 112 0,-6 8 16 16,5 5 16-16,-5 7 336 0,2-2 64 0,0 8 16 0,1 0 0 16,-5-4 0-16,0 0 0 0,0 0 0 0,36 58 0 15,-36-58-272-15,0 0-48 0,32 60-16 0,-32-60 0 16,21 51-240-16,-21-51-48 0,22 53-16 0,-22-53 0 16,0 0-160-16,28 58-16 0,-28-58-16 0,0 0 0 15,0 0-176-15,0 0 0 0,0 0 0 0,0 0 0 16,0 0-784-16,0 0-48 0,0 0 0 0,0 0 0 15,0 0-224-15,63-21-48 0,-62 2-16 0,3 1 0 16,-4-7 288-16,2-3 64 0,-2-2 16 0,0 2 0 0,2-4 432 16,-2 7 64-16,0 5 32 0,2 1 0 0,2 0 448 0,-4 4 96 15,1 6 0-15,3 3 16 0,0 4 528 0,2 4 96 16,-6-2 32-16,0 0 0 0,0 0 0 0,0 0 0 16,52 55 0-16,-52-55 0 0,38 52-208 0,-38-52-32 15,39 53-16-15,-39-53 0 0,38 54-256 0,-38-54-48 16,0 0-16-16,52 72 0 0,-52-72-208 0,0 0-32 15,0 0-16-15,46 58 0 0,-46-58-160 0,0 0 0 16,0 0-160-16,0 0 160 16,0 0-1008-16,0 0-96 0,0 0-32 0,0 0 0 15,0 0-672-15,0 0-144 0,0 0-32 0,0 0-19088 0</inkml:trace>
  <inkml:trace contextRef="#ctx0" brushRef="#br0" timeOffset="63278.45">4205 11681 37775 0,'-7'0'3360'0,"3"0"-2688"0,-2 0-544 0,3 0-128 0,-3 2 1264 0,2 2 208 0,-9 0 64 0,-4 1 0 0,-7 5 112 0,1 1 16 0,-1 6 16 0,5 2 0 0,0 3-1136 0,4 5-224 0,6-7-64 0,-4 5 0 0,5 3-256 0,4 0-304 0,-1 0 64 0,5-1 16 0,0-27-288 0,5 47-48 0,-5-47-16 0,6 47 0 0,-6-47 128 0,0 0 32 0,15 48 0 0,-15-48 0 0,0 0 272 0,0 0 144 0,0 0-160 0,0 0 160 0,0 0 176 0,0 0 128 0,0 0 16 0,75 47 16 0,-75-47 176 0,0 0 16 0,0 0 16 0,62-18 0 0,-62 18-208 0,0 0-32 0,53-25-16 0,-53 25 0 0,0 0-288 0,49-19 128 16,-49 19-128-16,0 0 0 0,0 0 0 0,0 0 0 0,0 0 0 0,0 0 0 16,0 0 0-16,0 0 0 0,0 0 0 0,0 0 0 15,64 46 0-15,-70-30 0 0,0 3-192 0,-3 2 192 16,-6 0-192-16,2 1 48 0,-2 3 16 0,-4-1 0 31,0 0-256-31,-2-1-64 0,-1-2 0 0,1 1 0 16,2-3-320-16,1-4-80 0,-1-4-16 0,4-1 0 15,2-7-240-15,1 1-48 0</inkml:trace>
  <inkml:trace contextRef="#ctx0" brushRef="#br0" timeOffset="63478.42">4391 11745 37775 0,'0'6'3360'0,"0"1"-2688"16,0-7-544-16,0 0-128 0,-3 10 1024 16,3-5 160-16,0-5 32 0,-2 34 16 0,2-34 592 0,2 62 112 15,1-26 32-15,1 2 0 0,-4-38-912 0,11 75-176 16,-11-75-48-16,17 73 0 0,-17-73-288 0,25 71-64 16,-25-71-16-16,20 62 0 0,-20-62-464 0,0 0-288 15,29 70 32-15,-29-70 16 16,0 0-1040-16,0 0-192 0,0 0-64 0,0 0-20528 0</inkml:trace>
  <inkml:trace contextRef="#ctx0" brushRef="#br0" timeOffset="63883.24">4429 11794 41471 0,'-8'-11'1840'0,"7"1"368"0,1 3-1760 0,0-1-448 0,0 3 0 15,0 1 0-15,0-2 1216 0,5-5 144 0,5 0 48 0,3-12 0 16,6 3 0-16,5-1 0 0,-3 2 0 0,-21 19 0 15,47-24-928-15,-47 24-176 0,0 0-48 0,58-13 0 16,-58 13-256-16,0 0 0 0,0 0 0 0,0 0 0 16,47 65-304-16,-47-65-64 0,6 49-16 0,-10-19 0 31,-2 0-64-31,1 2-32 0,-5-9 0 0,3 7 0 0,-3-2 64 0,3 0 16 0,-6 2 0 0,3-1 0 16,4-13 96-16,1 3 32 0,-3-4 0 0,6-3 0 15,-1-1 112-15,-3-6 32 0,6-5 0 0,0 0 0 16,0 0 128-16,0 0 128 0,0 0-128 0,0 0 176 15,0 0 256-15,0 0 48 0,0 0 16 0,0 0 0 16,58-18 224-16,-58 18 48 0,0 0 16 0,0 0 0 0,68-8-256 16,-68 8-48-16,0 0-16 0,0 0 0 0,71 15-240 15,-71-15-48-15,0 0-16 0,0 0 0 0,0 0-16 0,72 34 0 16,-72-34 0-16,0 0 0 0,0 0 64 0,0 0 16 16,39 68 0-16,-39-68 0 0,0 0-32 0,6 54-16 15,-8-35 0-15,-2 4 0 0,-1-5-176 0,-5 3 192 16,-3 2-192-16,-2 3 192 0,0 0-368 0,-4 4-64 15,-5 2-16-15,-4 2 0 16,-1 0-880-16,-1 0-176 0,2-10-32 0,-6 1-21776 0</inkml:trace>
  <inkml:trace contextRef="#ctx0" brushRef="#br0" timeOffset="64793.14">8240 10533 2751 0,'-9'-7'256'0,"3"1"-256"0,2 2 0 0,3 2 0 0,-3 2 2480 0,4-3 448 0,0 1 80 0,-4 0 32 0,2 0 976 0,-2-6 192 0,1 3 32 0,1-1 16 0,-2 2-896 0,0 3-176 0,2 1-48 0,2 0 0 0,0 1-1792 0,0 7-352 0,0-1-80 0,2 10-16 0,2 2-128 0,-4 6-16 0,4 1-16 0,-2 6 0 0,1 5-80 0,-3 7-16 0,0 5 0 0,0-4 0 0,-5-2-128 0,1-2-48 0,-2-9 0 0,-1 2 0 0,1 2-208 0,1-4-64 0,-1 1 0 0,2-8 0 0,-1-4-192 0,5-3 0 0,-4 1 0 0,4-8 0 0,0-1 0 0,0-1 128 0,0-9-128 0,0 0 0 0,0 0 0 0,0 0 144 0,0 0-144 0,0 0 128 0,0 0 64 0,86 28 0 16,-86-28 0-16,0 0 0 0,81 6 272 0,-81-6 64 15,0 0 16-15,96 4 0 0,-96-4 0 0,0 0 0 16,96-2 0-16,-96 2 0 0,0 0-160 0,82-13-16 16,-82 13-16-16,0 0 0 0,68-21 128 0,-68 21 32 15,0 0 0-15,49-21 0 0,-49 21-512 0,0 0 0 0,38-20 0 16,-29 14 0-16,-3 0 0 0,1 3 0 15,-7-3 0-15,2 4 0 16,-2 0-640-16,-2-1-208 0,-2 1-48 0,-1-2-16 16,1-2-288-16,-5 1-48 0,-3 1-16 0,3-2 0 15,-4 2-272-15,-2-1-64 0,1 1-16 0,3 0-12560 0,-2 2-2512 16</inkml:trace>
  <inkml:trace contextRef="#ctx0" brushRef="#br0" timeOffset="65232.16">8994 10430 38703 0,'-19'-2'1712'0,"10"2"352"0,-3 0-1648 0,5 2-416 15,1-2 0-15,2 2 0 0,-1 0 896 0,-5 3 80 16,-1 3 32-16,-6 3 0 0,-3 4-96 0,1 4-16 15,0 5 0-15,-2 1 0 0,8 1-624 0,-2-2-128 16,6 1-16-16,-4 3-128 0,3-4 0 0,5 5 0 16,-1-5 0-16,2 1 0 0,4-7 0 0,0-3 0 15,4-2 0-15,-4-1 0 0,6-3-144 0,-3-5 16 16,-3-4 0-16,0 0 0 0,0 0 128 0,0 0 0 16,0 0 0-16,0 0 0 0,83 9 0 0,-83-9 256 15,0 0-48-15,66-9 0 0,-66 9 128 0,0 0 32 16,77-13 0-16,-77 13 0 0,0 0-112 0,73-13 0 0,-73 13-16 0,0 0 0 15,0 0-96-15,0 0-16 0,81 3 0 0,-81-3 0 16,0 0 32-16,0 0 0 0,0 0 0 0,0 0 0 16,11 59 0-16,-16-46 0 0,-1 2 0 0,-2 0 0 15,-1 2-160-15,-2-2 160 0,-4-2-160 16,1 2 160-16,-1 0-160 0,0-6 0 0,-3 3 0 0,-1 1 0 31,-2-4-496-31,-5 1 32 0,0 1 0 0,-3 2 0 0,1-4-352 16,0-7-64-16,7 2-16 0,3-4 0 0,-1-2-208 0,4-2-48 0,2-1-16 0,3-3-17696 15</inkml:trace>
  <inkml:trace contextRef="#ctx0" brushRef="#br0" timeOffset="65682.32">9298 10377 30399 0,'-9'-5'1344'0,"3"1"288"0,4 2-1312 0,-1-4-320 0,-1 6 0 0,4-3 0 0,-2-1 2240 0,2 2 368 0,-4-4 80 0,0 2 0 0,3-1-944 0,1 5-192 0,0 2-32 0,0-2-16 0,0 0-544 0,0 0-128 0,24 65 0 0,-24-65-16 0,19 49-112 0,-19-49-32 0,19 62 0 0,-19-62 0 0,24 87-160 0,-15-44-16 0,1 2-16 0,-3-4 0 0,-7-41-256 0,17 72-48 0,-17-72-16 0,11 54 0 0,-11-54-320 0,0 0-64 0,17 57-16 16,-17-57 0-16,0 0-688 0,0 0-144 0,0 0-16 0,0 0-16 0,0 0-64 0,0 0-16 0,0 0 0 0,0 0 0 0,0 0-352 0,0 0-64 0</inkml:trace>
  <inkml:trace contextRef="#ctx0" brushRef="#br0" timeOffset="66108.6">9293 10264 25791 0,'-6'-16'1152'0,"0"8"224"0,3 0-1104 0,-1 1-272 16,2 3 0-16,2 0 0 0,0 1 3280 0,0-5 608 16,0-3 112-16,2-4 32 0,5 4-1840 0,1-4-352 15,-8 15-80-15,28-19-16 0,-28 19-624 0,0 0-128 16,53-19-32-16,-53 19 0 0,0 0-384 0,0 0-64 16,75 0-32-16,-75 0 0 0,0 0-480 0,0 0 128 15,0 0-128-15,0 0 0 0,67 56-176 0,-67-41-80 16,0 6 0-16,0 3-16 15,-7 5-112-15,-1-1 0 0,1-4-16 0,-2 4 0 0,-6 1 176 0,3 1 32 16,-1-6 16-16,4-1 0 0,-4-4 32 0,5 1 0 0,-5-1 0 16,0 0 0-16,3-8 16 0,-1 2 0 0,2-3 0 0,3-5 0 15,2-1-80-15,4-2-16 0,-4-2 0 0,4-2 0 16,4 2 224-16,0-6 0 0,2 3 0 16,-1-3 0-16,3-2 176 0,3 3 80 0,2-3 0 0,-3 1 16 15,-10 7 208-15,0 0 32 0,45-17 16 0,-45 17 0 16,0 0-192-16,65-11-32 0,-65 11-16 0,0 0 0 15,78 0-288-15,-78 0 128 0,0 0-128 0,0 0 0 16,80 24 176-16,-80-24-176 0,0 0 160 0,0 0-160 16,42 62 192-16,-42-62-48 0,2 34-16 0,-2-15 0 15,-4-1 32-15,-2 1 0 0,-1 2 0 0,-3-2 0 16,1-1-160-16,-2-1 0 0,-3 0 144 0,-1-2-144 16,-3-2 0-16,-3 3-256 0,2-3 32 0,-5 0 16 15,-1 0-576-15,3 0-112 0,1-2-32 0,-3-1 0 16,5-3-544-16,-6-1-128 0,7 0 0 15,-1-3-18352-15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0" timeString="2024-05-17T15:46:53.08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4-05-17T15:46:56.060"/>
    </inkml:context>
  </inkml:definitions>
  <inkml:trace contextRef="#ctx0" brushRef="#br0">21924 8586 0,'186'-315'0,"-58"42"0,-30 60 16,-13 23-1,-85 190-15,0 0 16,0 0-1</inkml:trace>
  <inkml:trace contextRef="#ctx1" brushRef="#br0">18260 3622 23951 0,'0'-3'2128'0,"-1"3"-1696"0,0 0-432 0,1 0 0 0,0 3 2384 0,-2-3 400 0,1 2 80 0,0 3 16 0,0 4-912 0,-2 3-176 0,0 7-48 0,1 1 0 0,0 6-1040 0,1 4-192 0,1 8-64 0,-2-4 0 0,1 1-48 0,1-2-16 0,1-2 0 0,2-2 0 0,1-3-80 0,-1-4-32 0,1-5 0 0,0-1 0 0,-4-16-272 0,0 0 0 0,0 0 128 0,0 0-128 0,28 45 0 0,-20-43 0 0,-2-2 0 0,1-2 0 16,2-4-192-16,-1-4-64 0,1-5 0 0,1-1 0 16,1-4-96-16,1-5-32 0,0-1 0 0,0-2 0 31,0-3-96-31,1-6-32 0,-5 2 0 0,1 2 0 0,-3 4-192 0,2 1-64 16,-3-3 0-16,-2 3 0 0,1 2 320 0,0-2 64 0,-2 2 16 0,2 0 0 15,-2 5 368-15,1 5 0 0,-2 4 0 0,0 5 0 16,1 4 304-16,-1 6 176 0,0 4 32 0,0 5 16 15,0-2 160-15,1 6 16 0,0 9 16 0,-1 7 0 16,2 8-160-16,-1 2-48 0,1 5 0 0,-2-3 0 16,0-8 64-16,1 1 0 0,-1 0 0 0,0-5 0 15,2-3-128-15,-1-4-32 0,-2-25 0 0,11 42 0 0,-11-42-288 0,0 0-128 16,0 0 0-16,34 49 128 0,-34-49-320 0,0 0-64 16,0 0 0-16,0 0-16 15,50-5-512-15,-40-5-112 0,0-3 0 0,0-5-12032 16,0 2-2384-16</inkml:trace>
  <inkml:trace contextRef="#ctx1" brushRef="#br0" timeOffset="444.82">18740 3658 33167 0,'0'-2'1472'0,"0"2"304"0,0 0-1424 0,0 0-352 0,0 0 0 0,0 0 0 16,1 2 1872-16,0 0 304 0,1 4 64 0,-2-6 16 15,0 0-912-15,10 39-176 0,-10-39-32 0,3 40-16 16,-3-40-496-16,3 44-112 0,-3-22 0 0,0-2-16 16,0 0-288-16,-2-2-48 0,2 3-16 0,-1-5 0 15,0-2-144-15,0 1-144 0,0-5 144 0,-1-1-208 16,1 0-528-16,1-3-96 0,0 0-32 0,0-4 0 15,0 0-224-15,1-4-32 0,1-2-16 0,0-2 0 16,2-4-2240-16,-1-2-448 0,2-7-80 0,0-1-32 16,2-1-256-16,-1-5-48 0,2 0-16 0,1-2 0 0,0 3 3296 15,-1-1 672-15,3 1 128 0,-2 3 32 16,1 4 3616-16,0 4 736 0,-1 2 128 0,-2 5 48 0,-1 4-368 0,0 0-80 16,-6 3-16-16,0 0 0 0,0 0-2352 15,0 0-480-15,35 47-80 0,-35-47-32 0,0 0-112 0,14 55-32 16,-14-55 0-16,0 0 0 0,12 54-352 0,-12-54-80 15,0 0-16-15,10 40 0 0,-10-40-400 0,0 0 0 16,0 0 0-16,0 0 0 16,22 48-736-16,-22-48-128 0,0 0-32 0,0 0-19552 15</inkml:trace>
  <inkml:trace contextRef="#ctx1" brushRef="#br0" timeOffset="762.98">19361 3508 32255 0,'-11'3'1424'0,"3"0"304"0,1 1-1392 0,1-2-336 0,2 0 0 0,0 0 0 16,-1 2 2112-16,-5 4 336 0,-3 9 80 0,-6-1 16 16,-2 5-944-16,0 2-192 0,5-1-48 0,1 1 0 15,4-2-688-15,4-2-144 0,0 0-16 0,6-3-16 16,1-16-368-16,0 0-128 0,5 41 0 0,-5-41 144 31,0 0-448-31,0 0-80 0,0 0-32 0,0 0 0 0,43 41-96 0,-43-41-32 0,0 0 0 0,0 0 0 16,0 0 240-16,0 0 48 0,54 13 16 0,-54-13 0 15,0 0 240-15,0 0 0 0,0 0 0 0,0 0-144 16,0 0 144-16,0 0 0 0,45 46 0 0,-45-46 128 16,0 0 64-16,0 0 0 0,4 38 16 0,-5-30 0 15,0 0-208-15,-3 2 176 0,0 3-176 0,-1-3 160 16,0 0-160-16,-2 1 0 0,-1 0 0 0,0 0 0 0,-2 1-288 16,0-2-32-16,0 0-16 0,0-1 0 15,2-6-288-15,0 1-48 0,1-1-16 0,-1-3-11856 16,2-3-2384-16</inkml:trace>
  <inkml:trace contextRef="#ctx1" brushRef="#br0" timeOffset="964.74">19477 3686 20271 0,'9'-4'896'0,"-4"3"192"0,-1-1-880 0,-1 2-208 16,-2-3 0-16,0 3 0 0,1 0 3392 0,0 3 624 15,1-3 128-15,0 2 16 0,-3-2-1920 0,0 0-400 0,0 0-80 16,0 0-16-16,0 0-992 0,11 48-208 0,-12-35-32 0,1-13-16 15,-1 26-272-15,0-14-48 0,1-12-16 0,-2 26 0 16,2-26-160-16,0 0 0 0,2 33 0 0,-1-26 0 16,0 0 0-16,-1-7-176 0,0 0 16 0,0 0 0 31,0 0-512-31,0 0-96 0,0 0-32 0,0 0-17696 0</inkml:trace>
  <inkml:trace contextRef="#ctx1" brushRef="#br0" timeOffset="1128.91">19746 3398 6447 0,'-7'-1'576'0,"2"1"-576"0,0 0 0 0,0 0 0 16,3 0 5296-16,-1 1 944 0,0 3 192 0,-4 1 32 15,-1 1-2480-15,-2 1-496 0,0 4-96 0,1 1-32 16,3-4-2272-16,4 1-448 0,0 1-80 0,2-3-32 16,0-7-528-16,0 0 0 0,0 0 0 0,0 0 0 15,34 43-832-15,-34-43-64 0,0 0 0 0,0 0-17552 16</inkml:trace>
  <inkml:trace contextRef="#ctx1" brushRef="#br0" timeOffset="1495.22">19889 3644 11167 0,'3'0'240'0,"-1"0"48"0,0-2 16 0,-1 0 16 0,1 2-320 0,-2 0 0 16,1-2 0-16,-1 2 0 0,1-4 4512 0,0 2 832 16,1-2 160-16,-1 0 48 0,0-1-2608 0,-1 4-528 15,-1-1-112-15,0-2 0 0,-1 4-1504 0,0 0-288 16,-1 0-64-16,0 0-16 0,-1 4-432 0,0-2 128 0,-1 4-128 15,0-1 0-15,0 4-240 0,0 1-128 0,0 2-16 0,-1 1-16 32,1 3-400-32,2-4-80 0,-1 4-16 0,0 0 0 15,1 0 240-15,1-1 32 0,2-15 16 0,0 0 0 0,5 45 608 0,-5-45 0 0,0 0 0 0,0 0 0 16,22 48 576-16,-22-48 256 0,0 0 32 0,0 0 16 16,36 53-112-16,-36-53 0 0,0 0-16 0,0 0 0 15,46 47-240-15,-46-47-32 0,0 0-16 0,0 0 0 16,30 47-160-16,-30-47-48 0,0 0 0 0,1 44 0 15,-6-24-80-15,-2 5-32 0,-3 0 0 0,-3 1 0 16,-1 2-144-16,-3-2 128 0,-2 3-128 0,-2-2 128 16,0-1-128-16,-2-2 0 0,4-5 0 0,-2-2 0 15,1-2 0-15,1-7-256 0,2-2 48 0,0-6 0 16,2-2-256-16,-1-6-48 0,2-6-16 0,2-4 0 16,3-5-1376-16,4-9-272 0,4-2-48 0,3-7-16 15,6 3-2032-15,4-3-400 0</inkml:trace>
  <inkml:trace contextRef="#ctx1" brushRef="#br0" timeOffset="2444.21">19817 3872 4255 0,'90'-98'192'0,"-80"88"32"0,-9 10-224 0,1-2 0 16,0 0 0-16,5 0 0 0,5-4 3200 0,-12 6 608 16,37-9 112-16,-37 9 32 0,0 0 528 0,53 11 96 15,-53-11 32-15,0 0 0 0,18 51-2192 0,-18-51-432 16,-3 41-96-16,-2-19-16 0,0 0-928 0,-1-2-192 16,1 1-48-16,0-5 0 0,1 0-304 0,2-4-64 15,0-2-16-15,2-2 0 0,0-8-320 0,0 0 0 16,0 0-160-16,0 0 160 15,0 0-848-15,32-5-64 0,-20-6-16 0,0-3 0 16,3-7-1296-16,1-2-256 0,2-6-48 0,2-4-16 16,2 1-1488-16,0-1-288 0,0 3-64 0,-4 4-16 15,-3 3 3104-15,-2 7 608 0,-4 4 128 0,-1 3 32 0,-3 6 4336 0,-3 3 864 0,-1 3 192 0,-1 6 16 16,-2 1-1792-16,0 3-352 0,-2 5-80 0,-1 1-16 16,0 4-1200-16,0-1-240 0,1-1-48 0,2-1-16 15,-1-2-320-15,3-18-64 0,0 35-16 0,0-35 0 16,0 0-384-16,0 0-80 0,0 0-16 0,0 0 0 15,0 0-256-15,39 38-176 0,-39-38 32 0,0 0 0 16,38-10-384-16,-38 10-80 0,31-12-16 0,-15 6 0 16,1 0-112-16,-1-3-32 0,2 4 0 0,-2-1 0 15,-16 6 112-15,28-9 16 0,-14 3 0 0,-1 2 0 16,-13 4 80-16,29-10 32 0,-17 6 0 0,-1 0 0 16,2-4-304-16,-3 3-64 0,1-1-16 0,-3 3 0 15,1-4-128-15,-2 4-32 0,0-2 0 0,-2 1 0 16,-2 0 160-16,1 1 16 0,-2-2 16 0,0 1 0 15,-1 1 368-15,-1 2 64 0,0-2 0 0,-1 0 16 0,-1 1 432 0,0 2 224 16,-2-2-32-16,-1 2 0 0,-1 0 640 0,-1 2 112 16,-2 0 16-16,-1 2 16 0,0-1 160 0,-1 2 16 15,-1 3 16-15,-1 0 0 0,2-1-288 0,3 3-64 16,0-2-16-16,3 0 0 0,2 0-352 0,1 2-80 16,2-10-16-16,0 0 0 0,0 0-224 0,0 0-128 15,0 0 160-15,29 48-160 0,-29-48 128 0,0 0-128 16,46 19 0-16,-46-19 144 0,42 2-144 0,-42-2-224 15,52-9 48-15,-25 2 16 16,0-4-480-16,-1 0-80 0,0-1-32 0,0-3 0 16,-1 1-464-16,-4-1-80 0,-4 6-32 0,0-6 0 15,2 4 496-15,-3-2 80 0,0 5 32 0,-2-2 0 0,-5 1 592 0,0 2 128 0,-3 0 0 0,-1-1 0 16,-2 0 1024-16,-2 2 192 0,-1 0 32 0,-3 2 16 16,1-2-128-16,-3 4-32 0,0-2 0 0,-2 4 0 15,-1 0-528-15,-2 0-96 0,0 1-32 0,-1 4 0 16,0 1-224-16,-1 2-48 0,-1 4-16 0,0 0 0 15,0 4 80-15,2 1 16 0,0 1 0 0,1 2 0 16,2 1 128-16,2-1 48 0,-1 2 0 0,2-1 0 16,2-2 112-16,3-19 32 0,-3 32 0 0,3-32 0 15,0 0-176-15,0 0-16 0,6 40-16 0,-6-40 0 16,0 0-144-16,0 0-32 0,25-6 0 0,-14-4 0 16,2-4-192-16,-1-3 128 0,3-1-128 0,2-8 0 15,2-2-320-15,0-5-144 0,0 5-48 0,-2-3 0 16,2-4-416-16,-1-5-96 0,0-1 0 0,-1-1-16 15,-1-3 80-15,-2-2 32 0,-3 0 0 0,-3 0 0 16,0-3-544-16,-4-5-96 0,-1-2-32 0,-1 4 0 0,0 2 1088 0,-2 4 224 16,1 5 32-16,-2 8 16 0,0 5 1632 0,-2 10 320 15,1 6 64-15,-1 8 16 0,-2 5-448 0,0 5-64 16,1 5-32-16,-1 2 0 0,0 11-240 0,-2 5-48 16,1 10-16-16,-1 13 0 0,1 6-48 0,-2 2-16 15,3 4 0-15,0-2 0 0,2-3-32 0,0 2 0 16,2 0 0-16,0 2 0 0,3 1-272 0,1-5-64 15,0-5-16-15,2-8 0 16,1-2-736-16,-6-43-144 0,14 73-16 0,-14-73-16 16,17 51-1216-16,-17-51-240 0,0 0-48 0,26 50-19840 0</inkml:trace>
  <inkml:trace contextRef="#ctx1" brushRef="#br0" timeOffset="3095.55">21798 3799 27647 0,'0'-4'2448'0,"0"1"-1952"0,1 1-496 0,0 1 0 0,-1-2 2240 0,3 0 368 0,1-2 64 0,2-5 16 0,4-3-912 0,2-3-176 0,2 3-48 0,0-3 0 0,3 3-928 0,-1 1-192 0,-2 0-48 0,3 3 0 0,-3 1-384 0,1 5 0 0,-15 3 0 0,0 0 0 0,0 0-160 0,0 0-64 0,51 36-16 0,-51-36 0 0,5 43 240 0,-6-17-176 0,-2 2 176 0,-1 1-160 0,1-5 368 0,-1 0 80 0,2-3 16 0,-1-2 0 0,2 0-80 0,2-5-16 16,0 1 0-16,-1-15 0 0,0 0-208 0,0 0 0 15,0 0 0-15,0 0 0 16,0 0-512-16,0 0-80 0,0 0-32 0,55 0-18704 16</inkml:trace>
  <inkml:trace contextRef="#ctx1" brushRef="#br0" timeOffset="3684.15">22048 3356 18431 0,'-9'4'1632'0,"4"-2"-1312"15,1-1-320-15,2 2 0 0,1-1 2848 0,-1-2 496 0,2 4 112 0,0 0 0 16,0 4-560-16,3 0-112 0,-3-8-32 0,0 0 0 16,0 0-2016-16,31 47-416 0,-31-47-64 0,0 0-32 15,0 0-224-15,58 51-288 0,-58-51 64 0,0 0 16 31,49 49-1440-31,-49-49-272 0,0 0-64 0,41 61-16 16,-41-61-2400-16,0 0-464 0,26 64-112 0,-26-64-16 16,8 44 1920-16,-8-44 368 0,-2 46 80 0,0-26 0 0,-1 0 4480 0,1-2 880 0,-1-2 176 0,2-3 32 15,1-3 1296-15,0-2 256 0,1-4 48 0,1-2 16 16,1 1-2064-16,2-6-432 0,2 1-80 0,-1-4 0 16,4 0-1280-16,-2-2-256 0,2-2-64 0,0-2 0 15,0 2-384-15,0-1 0 0,-1 0 0 0,0 2 0 16,0-1-528-16,-2 2-144 0,1 0-32 0,-3 6 0 15,-1-2-256-15,-1 4-48 0,0 0-16 0,-2 4 0 0,1-1 1536 16,0 6 320-16,-1 1 48 0,0 2 16 16,-1-12 112-16,0 0 16 0,0 0 16 0,13 45 0 0,-13-45-208 0,0 0-64 15,0 0 0-15,0 0 0 0,0 0-240 0,0 0-48 16,50 22-16-16,-39-26 0 0,0 1-304 0,3-6-160 16,0-1 160-16,2-2-160 0,1-7-224 0,3-1-144 15,1-4-16-15,1-5-16 16,2 1-608-16,-1-4-112 0,2-3-32 0,-2 0 0 15,0 3-880-15,-1-5-176 0,0-4-32 0,-1-1-16 16,-4 1 480-16,-2 1 112 0,-4 5 0 0,-3 3 16 0,-3 7 2416 0,-3 9 464 0,-2 4 112 16,-2 4 0-16,-2 8 768 0,-1 0 160 0,-1 5 32 15,-3 4 0-15,2 6-1072 0,-2 2-208 0,1 8-32 0,-2 3-16 16,2 7-112-16,0 2-32 0,-1 7 0 0,2 2 0 16,0-3-16-16,2 4-16 0,3 4 0 0,-1-4 0 15,5 1-16-15,1-7 0 0,-3-41 0 0,16 67 0 16,-16-67-400-16,24 51-64 0,-24-51-32 0,0 0 0 15,37 43-592 1,-37-43-112-16,0 0-32 0,0 0 0 16,62 20-704-16,-62-20-128 0,0 0-48 0,41-6 0 15,-29 2-384-15,-2-2-80 0</inkml:trace>
  <inkml:trace contextRef="#ctx1" brushRef="#br0" timeOffset="3890.24">22483 3467 25791 0,'-4'3'2304'0,"2"0"-1856"0,1 0-448 0,2-3 0 0,0 0 2720 0,3 1 448 0,1 2 96 0,-5-3 0 0,0 0-1280 0,49 12-272 0,-49-12-48 0,71 4-16 0,-26-8-896 0,1 2-176 0,4-2-48 0,-1-2 0 0,2-1-784 0,-1 4-144 0</inkml:trace>
  <inkml:trace contextRef="#ctx1" brushRef="#br0" timeOffset="4128.53">23550 3425 29487 0,'3'-15'2624'0,"-1"9"-2112"0,1 2-512 0,-1 1 0 16,0 3 2576-16,1 0 416 0,-1 0 80 0,5 0 0 15,-7 0-720-15,0 0-160 0,0 0-16 0,60 33-16 16,-60-33-432-16,41 41-64 0,-41-41-32 0,42 57 0 16,-42-57-736-16,43 65-160 0,-43-65-32 0,45 71 0 15,-45-71-704-15,52 68 0 0,-52-68 0 0,58 57 0 16,-58-57-896-16,53 34-160 0,-53-34-32 0,0 0-16 16,61 28-496-16,-61-28-112 0,0 0-16 0,0 0-19936 15</inkml:trace>
  <inkml:trace contextRef="#ctx1" brushRef="#br0" timeOffset="4295.22">23971 3281 38703 0,'-15'-7'1712'0,"6"5"352"0,2 1-1648 0,-1 2-416 16,3 1 0-16,0 1 0 0,-2 1 1120 0,-4 5 144 16,-5 7 16-16,-8 9 16 0,-1 6 336 0,-2 4 64 15,1 7 16-15,3-1 0 0,1-1-848 0,2-1-160 16,0 2-48-16,3-1 0 15,3-1-912-15,4-1-176 0,2-1-32 0,1-2-22128 0</inkml:trace>
  <inkml:trace contextRef="#ctx1" brushRef="#br0" timeOffset="4612.63">24471 3619 32255 0,'-6'3'1424'0,"4"-3"304"0,-1 2-1392 0,2-2-336 16,1 2 0-16,0 0 0 0,1-2 1648 0,3 4 256 16,-4-4 48-16,0 0 16 0,0 0-640 0,52 18-128 15,-52-18-32-15,54 10 0 0,-54-10-688 0,65 6-144 16,-65-6-16-16,73 0-16 16,-73 0-960-16,65 0-192 0</inkml:trace>
  <inkml:trace contextRef="#ctx1" brushRef="#br0" timeOffset="4795.25">24491 3843 35007 0,'-6'0'1552'0,"5"0"320"0,1 0-1488 0,0 0-384 16,1 0 0-16,1 0 0 0,2 0 1728 0,4-2 256 0,-8 2 64 0,37-2 16 15,-37 2-512-15,64-6-96 0,-26 4-32 0,2-2 0 16,-2-1-848-16,-1 0-160 0,-1-1-32 0,0 0-16 31,-1 0-976-31,-3 2-192 0,-1 1-32 0,-31 3-20064 0</inkml:trace>
  <inkml:trace contextRef="#ctx1" brushRef="#br0" timeOffset="5144.91">24860 3141 31327 0,'0'0'2784'16,"1"0"-2224"-16,3 1-560 0,-2 1 0 0,2-2 1984 0,1 3 304 15,-5-3 48-15,0 0 16 0,0 0-608 0,68 20-112 16,-68-20-32-16,63 13 0 0,-63-13-720 0,67 11-160 16,-67-11-16-16,63 8-16 0,-63-8-528 0,58 9-160 15,-58-9 0-15,47 7 0 16,-47-7-352-16,0 0-176 0,47 21-48 0,-47-21 0 15,0 0-64-15,0 0 0 0,22 51-16 0,-22-51 0 0,-5 38 224 0,-1-17 48 16,0 3 16-16,-3 0 0 0,3-4 176 0,-3 5 48 16,-1 3 0-16,-1 3 0 0,2-2 144 0,1 3 0 15,-2 5 0-15,0 1 0 0,0 3 0 0,1 1 224 16,1 5-48-16,0-5-16 0,0 1 64 0,0-1 16 16,2-2 0-16,0-2 0 0,0-2-48 0,1 1 0 0,1-1 0 15,0 1 0-15,1-2-192 0,3-35-256 0,-5 59 48 0,5-59 16 31,-1 42-560-31,1-42-96 0</inkml:trace>
  <inkml:trace contextRef="#ctx1" brushRef="#br0" timeOffset="5331.14">25703 3447 42383 0,'-5'0'1872'0,"4"-2"400"0,0 2-1824 0,-1 0-448 0,1 0 0 0,1 0 0 16,0 0 736-16,0 0 48 0,0 2 16 0,0-2 0 0,3 4-32 0,-1-1 0 16,0 0 0-16,-2-3 0 15,0 0-1568-15,0 0-320 0,0 0-64 0,0 0-16 0</inkml:trace>
  <inkml:trace contextRef="#ctx1" brushRef="#br0" timeOffset="5479.06">25765 3770 40543 0,'0'0'1792'0,"-10"26"384"0,10-26-1744 0,0 0-432 16,-11 22 0-16,8-18 0 0,-2 2 1472 0,-1 3 192 16,-2 6 64-16,-5 5 0 0,-2 4-224 0,-1-4-32 15,1 0-16-15,-1 1 0 0,0-3-1456 0,0 2 0 16,0 1-256-16,0-1-15024 16,-1 2-3008-16</inkml:trace>
  <inkml:trace contextRef="#ctx1" brushRef="#br0" timeOffset="6011.13">19492 5506 33167 0,'2'3'2944'0,"2"-2"-2352"0,0 4-464 0,-1-1-128 0,1-1 1312 0,-4-3 240 0,0 0 48 0,35 45 16 0,-35-45-208 0,62 88-32 0,-27-35-16 0,1 1 0 0,-4-4-688 0,-2-6-144 0,-30-44-16 0,54 71-16 0,-54-71-496 0,60 72 0 0,-60-72 0 0,58 63 0 0,-58-63-1040 0,52 57-112 0,-52-57 0 0,47 50-17888 0</inkml:trace>
  <inkml:trace contextRef="#ctx1" brushRef="#br0" timeOffset="6193.95">19911 5305 32255 0,'-6'6'2864'16,"0"3"-2288"-16,1-1-576 0,1-1 0 0,0 2 1952 0,-3 4 288 15,-6 10 48-15,-6 16 16 0,-10 17-656 0,-7 19-128 16,-2 1-32-16,-2 3 0 0,2-7-528 0,2-5-128 15,4-10 0-15,2-6-16 0,4-4-624 0,4-9-192 16,5 0 128-16,1-7-128 16,3-2-688-16,4-7-192 0,2-4-32 0,2-4-13056 15,3-5-2608-15</inkml:trace>
  <inkml:trace contextRef="#ctx1" brushRef="#br0" timeOffset="6629.85">20225 5705 40543 0,'-6'0'1792'0,"3"0"384"0,1 0-1744 0,1 3-432 0,-1-3 0 0,2 0 0 0,2 1 960 0,-1 2 128 0,-1-3 0 0,0 0 16 0,0 0 96 0,0 0 16 0,53 38 0 0,-53-38 0 0,0 0-560 0,71 22-96 0,-71-22-32 0,58 11 0 0,-58-11-400 0,58 8-128 0,-58-8 0 0,54 4 0 0,-54-4-256 0,46 2-176 0,-46-2-16 0,0 0-16 0,0 0-112 0,52 19 0 0,-52-19-16 0,0 0 0 0,0 0 208 0,0 38 64 0,-10-26 0 0,-1 1 0 0,-1-1 64 0,-7 4 32 15,-6 4 0-15,-4-2 0 0,0 1 32 0,-6 1 0 16,-5 1 0-16,-4-1 0 0,9-2 48 0,-3-4 16 16,1-2 0-16,4-6 0 15,5 0-400-15,4-6-80 0,7-3-16 0,2-2-12048 16,5-1-2400-16</inkml:trace>
  <inkml:trace contextRef="#ctx1" brushRef="#br0" timeOffset="6967.33">20492 5519 29487 0,'0'0'2624'0,"0"0"-2112"0,0 0-512 0,0 0 0 16,1 2 2432-16,1-2 368 0,0 1 80 0,2 2 0 16,-4-3-1024-16,0 0-224 0,0 0-32 0,0 0-16 15,60 28-496-15,-60-28-112 0,0 0-16 0,72 33 0 0,-72-33-400 0,57 27-96 16,-57-27-16-16,57 28 0 0,-57-28-304 0,57 30-144 16,-57-30 128-16,58 34-128 0,-58-34-192 0,52 26-112 15,-52-26-16-15,47 25-16 0,-47-25 64 0,0 0 16 16,46 35 0-16,-46-35 0 0,0 0 32 0,0 0 16 15,0 0 0-15,13 48 0 0,-20-33 208 0,-6-2 0 16,-3 6 0-16,-2 0 0 0,0-3 0 0,-4 2 128 16,-4 4-128-16,-5 4 0 0,-3 2 0 0,-2 0-272 15,-3 1 16-15,1-4 16 16,1 0-592-16,1-5-112 0,3 1-16 0,3-5-12528 16,5-4-2496-16</inkml:trace>
  <inkml:trace contextRef="#ctx1" brushRef="#br0" timeOffset="8745.2">21176 5537 16575 0,'0'-12'1472'0,"0"6"-1168"0,1 0-304 0,0 2 0 0,1-1 3680 0,0 4 672 0,1-3 144 0,2-5 32 0,3-1-1648 0,3-2-320 0,5 0-64 0,0-1 0 0,3 6-1088 0,-2 4-224 0,-17 3-32 0,0 0-16 0,54 17-512 0,-54-17-112 0,0 0 0 0,51 50-16 0,-51-50-256 0,31 56-48 0,-31-56-16 0,23 60 0 0,-23-60-176 0,12 65 0 0,-12-65 0 0,0 65 0 0,-5-33 0 0,-4-1 0 0,-2-2 0 15,-2-3 0-15,-3 1 0 0,-3 1 0 0,-3-2 0 0,1-1 0 0,3-3 0 0,-1-2 0 0,-1-1 0 16,-1-1 0-16,-1-2 0 0,1-2 192 0,2-3-64 0,3-4 0 16,1-3 112-16,5-1 16 0,4-3 0 0,4-4 0 15,3-2 80-15,3-3 32 0,3 2 0 0,3-4 0 16,3 1 80-16,2 0 0 0,4 0 16 0,-1 0 0 15,3 1 80-15,2-1 16 0,1 1 0 0,5 0 0 16,0 0-288-16,2 2-48 0,-1-2-16 0,2 2 0 16,3 1-208-16,-1-1 0 0,0 1 0 0,-3 2 0 15,-31 4-624-15,48 0-112 16,-48 0-32-16,0 0 0 0,49 10-432 0,-49-10-80 0,0 0-32 0,0 0 0 16,0 0-160-16,38 42-16 0,-38-42-16 0,0 0-18272 15</inkml:trace>
  <inkml:trace contextRef="#ctx1" brushRef="#br0" timeOffset="11935.55">22048 5310 32255 0,'-3'3'2864'0,"0"0"-2288"0,0 3-576 0,2-2 0 0,0 2 1808 0,-3 4 256 0,-4 5 48 0,-3 13 16 0,-5 11-512 0,-4 12-96 0,-2 13-32 0,-3 7 0 15,-3 5-464-15,0 3-80 0,-1 0-32 0,2-4 0 0,1 0-400 0,2-7-96 0,5-8-16 0,0-7 0 0,3-7-400 0,2-6 0 0,3-7 0 0,4-6 0 0,2-4-880 0,3-10-96 0,2-13-32 0,0 0 0 0,0 0-336 0,0 0-80 0,0 0-16 0,38-23-17648 0</inkml:trace>
  <inkml:trace contextRef="#ctx1" brushRef="#br0" timeOffset="12162.21">22176 5407 34095 0,'0'-6'1504'0,"0"4"320"0,0-1-1456 0,0 2-368 0,-1 1 0 16,1 1 0-16,0 2 1760 0,0-1 288 0,0 6 48 0,0 4 16 16,0-12-320-16,1 41-48 0,-1-13-16 0,-1 7 0 15,-3 3-512-15,-2 7-96 0,-1 8-32 0,-3 0 0 16,-1-1-448-16,-3 1-112 0,1 0-16 0,-2-4 0 16,0 0-512-16,-2 6 0 0,-2 4 0 0,0-1 0 31,1-2-656-31,-1-6-240 0,1-1-64 0,-1-5 0 0,3-6-192 0,1-3-32 0,2-2-16 0,0 0 0 15,5-5-64-15,0-6-16 16,5 1 0-16,1-9-17840 0</inkml:trace>
  <inkml:trace contextRef="#ctx1" brushRef="#br0" timeOffset="13296.26">23362 6018 32255 0,'-6'-3'1424'0,"2"3"304"0,1 0-1392 0,0 0-336 0,1 0 0 0,0 0 0 15,0 1 2064-15,-1 1 352 0,0 1 64 0,-2 3 16 16,1 0-896-16,2-2-192 0,2 2-16 0,2-2-16 15,1-1-1104-15,1 0-272 0,-4-3 0 0,0 0 0 16,0 0-880-16,36 0-224 16</inkml:trace>
  <inkml:trace contextRef="#ctx1" brushRef="#br0" timeOffset="16961.62">22604 6520 38703 0,'-1'0'3440'0,"1"-2"-2752"0,0 2-560 0,0 0-128 0,0-3 960 0,0 2 144 0,0-1 48 0,1-2 0 0,2 0 576 0,2-4 112 0,1 1 16 0,4-2 16 0,1-4-736 0,2 0-160 0,2-2-16 0,1-1-16 0,4-3-336 0,2-6-64 0,3-3-16 0,-1-2 0 0,2-3-352 0,-2 0-176 0,1-2 160 0,-3 0-160 0,-3 4 0 0,-2-1-192 0,0-2 16 0,1-1 0 0,-5 0-576 0,0 4-112 0,-3 3-32 0,-4 2 0 0,-3 1 96 0,-1 3 16 0,-4 2 0 0,-2 2 0 15,-3 2 304-15,-1 3 64 0,-2 1 16 0,-1 8 0 0,-2 0 208 0,1 4 32 0,-2 7 16 0,0 4 0 0,0 6 144 0,-1 5 0 0,-1 7 0 0,2-1 0 0,3 2 0 0,-1 11 128 0,0 6 0 0,0 6 0 0,3 5 128 0,1 1 48 16,4-2 0-16,2-2 0 0,1-6-48 0,2-4-16 15,3-10 0-15,-1-1 0 0,-3-34-240 0,16 51 144 16,-16-51-144-16,0 0 128 0,0 0-128 0,51 44 0 16,-51-44-160-16,0 0 160 15,58-6-576-15,-36-4 0 0,1-5-16 0,-2-1 0 16,1-4-208-16,0-2-32 0,-1-3-16 0,0 3 0 16,-1-3 80-16,-1 3 32 0,-1 0 0 0,0 0 0 15,-1 3 0-15,0-1 0 0,0 4 0 0,0 1 0 0,0 0 272 0,-1 4 48 0,0 3 16 0,-2 0 0 16,-14 8 400-16,0 0 0 0,0 0 192 0,0 0-64 15,54 10 400-15,-54-10 96 0,0 0 16 0,0 0 0 16,0 0-304-16,25 51-48 0,-24-41-16 0,-1 0 0 16,-1 2-128-16,-2-2-16 0,0 2-128 0,-4-2 192 15,1 3-48-15,-2-1-16 0,-1 0 0 0,-2 1 0 16,0-3-128-16,-1-1 0 0,0 1 0 0,-1-1 128 16,0 0-128-16,0-4 0 0,-2 1-192 0,1-4 192 15,0 2-368-15,1-4 48 0,2 2 16 0,1-4 0 16,2 1-544-16,2-2-112 0,3 0-32 0,0-4 0 15,7-1-224-15,0-2-32 16,2 0-16-16,4-2 0 0,2-1 624 16,4 0 128-16,4-2 32 0,0-1 0 0,2 0 480 0,1-3-144 0,1 0 144 0,-1 0 0 15,1-2 0-15,1-2 0 0,-1 4 0 0,-3-2 0 0,-2 3 208 0,-2 2 128 16,-2 1 32-16,-3 2 0 0,-3 4 1616 0,-4 0 320 16,-1 3 64-16,-4 5 0 0,0-1-1152 0,-3 2-256 15,0 2-32-15,-2 2-16 0,-2 2-304 0,-1 3-64 16,-3 2-16-16,-1 1 0 0,0 4-336 0,-2 1-64 15,2 1 0-15,-1 3-128 0,-1-3 0 0,2 5 0 16,2-4 0-16,1 2 0 0,3-5 0 0,2 2-256 16,3-3 80-16,1-15 16 0,0 0-144 0,0 0-16 15,0 0-16-15,0 0 0 0,42 47 0 0,-42-47 0 16,0 0 0-16,0 0 0 0,61 12 160 0,-61-12 48 16,0 0 0-16,0 0 0 0,63 20 128 0,-63-20 0 15,0 0 0-15,0 0 0 0,48 34 304 0,-48-34 32 0,0 0 16 16,16 45 0-16,-16-45 32 0,0 38 16 0,-4-13 0 0,-3 3 0 15,-2 3 16-15,-2-1 0 0,-3 5 0 0,-3-1 0 16,0 1-96-16,-3-4-32 0,-1 1 0 0,0-1 0 16,0-3-96-16,1-2-32 0,0-3 0 15,2-5 0-15,2-4-160 0,2-3 0 0,2-1 0 0,1-7 0 16,2-3 0-16,2-6 0 0,2-4 0 0,3-6 0 31,5-6-448-31,3-6-80 0,4-6-16 0,5-2 0 0,2-4 80 0,3-1 16 16,5-1 0-16,1-2 0 0,-1 6 112 0,3-3 16 0,0 3 16 0,1 1 0 15,-1 2 128-15,0 3 32 0,1 4 0 0,-4 2 0 16,-1 5 144-16,-3 3 0 0,-1 6 0 0,-3 1-128 16,0 3 128-16,-17 8 0 0,27-8 0 0,-27 8 0 15,0 0 0-15,32-8-128 0,-32 8 128 0,0 0 0 0,0 0 0 16,0 0 0-16,0 0 0 0,0 0 0 0,0 0 352 16,0 0 48-16,35 42 16 0,-35-29 0 0,-2-1 272 0,0 0 48 15,-1 5 16-15,0-4 0 0,0 4-16 0,-1-3 0 16,2 2 0-16,0 0 0 0,0-1-192 0,1-1-32 15,0-3-16-15,1-1 0 0,0-3-240 0,1-1-32 16,0-1-16-16,1-1 0 0,-1-4-208 0,1 0-160 16,2-3 32-16,0 0 0 15,-1-6-928-15,2-1-176 0,3-2-48 0,-1-4-20320 0</inkml:trace>
  <inkml:trace contextRef="#ctx1" brushRef="#br0" timeOffset="17130.41">23831 6106 37775 0,'-9'-2'1664'0,"4"-1"368"0,2 2-1632 0,-1 1-400 0,1 0 0 0,2 0 0 0,0 0 1424 0,-2 0 208 0,1 0 32 0,-1 0 16 0,3 1-544 0,2 2-112 0,1 0-32 0,-3-3 0 0,0 0-992 0,0 0 0 0,0 0-192 0,55 37 32 0,-55-37-1120 0,0 0-208 0</inkml:trace>
  <inkml:trace contextRef="#ctx1" brushRef="#br0" timeOffset="17828.66">24246 6173 37775 0,'-7'-4'1664'0,"2"-1"368"0,1 4-1632 0,-1-1-400 0,3-1 0 0,-1 2 0 0,0 1 1184 0,-4-3 160 16,-1 1 16-16,-5 1 16 0,-1 1-160 0,-4 3-48 16,2 6 0-16,-1 2 0 0,1 6-624 0,0 3-128 15,0 5-32-15,1 1 0 0,2 2-176 0,4 3-32 16,0 1-16-16,3 3 0 0,2-4-160 0,3 1 0 15,2 3 0-15,-1-35 0 0,14 57 0 0,-14-57-176 16,0 0 16-16,40 48 0 16,-40-48-704-16,0 0-144 0,63 2-16 0,-40-8-16 15,-2-4-112-15,2-2-32 0,4-4 0 0,3-5 0 16,-1-3-2544-16,-1-3-512 0,-1 1-112 0,-2-2 0 16,-2 2 144-16,-2 1 48 0,-3 3 0 0,-3-1 0 0,-3 7 5312 0,-3 2 1088 15,-3 0 192-15,-2 5 64 0,-3 3 2112 0,-1 0 416 16,-1 2 96-16,-3 4 0 0,-1 0-2656 0,-3 0-544 0,0 0-96 0,-2 1-32 15,1 2-544-15,-1-1-112 0,2 2-32 0,-1 0 0 16,3 1-464-16,0 1-80 16,0-1-32-16,2 1 0 0,0 0-400 0,2 3-128 0,0 1 0 0,1-4 0 15,1-6 0-15,0 0-192 0,0 0 0 0,0 0 0 32,0 0-304-32,14 43-48 0,-14-43-16 0,0 0 0 0,0 0 128 0,0 0 32 0,0 0 0 0,0 0 0 15,47 10 80-15,-39-15 32 0,2 0 0 0,-1 0 0 16,-2 2 48-16,1-4 16 0,-1 4 0 0,1-2 0 15,-2 1 224-15,-1 3-144 0,0-2 144 0,0 1-128 16,-2 2 128-16,0 2 0 0,-3-2 128 0,0 0-128 16,0 0 416-16,0 0 16 0,0 0 0 0,0 0 0 15,0 0-32-15,0 0 0 0,15 47 0 0,-15-47 0 0,0 0-176 0,0 0-32 16,0 0-16-16,0 0 0 0,0 0-176 0,0 0 0 16,0 0 0-16,0 0-176 0,0 0-144 0,52 10-48 15,-43-18 0-15,4-5 0 16,0 0-192-16,1-3-32 0,2-5-16 0,1-3 0 15,3-4-32-15,0-3 0 0,-1 2 0 0,-2-3 0 0,1-3 304 0,0 1 48 16,-1-3 16-16,-2 1 0 0,0-1 416 0,-2 2 96 16,0 3 16-16,-5 4 0 0,1 3 512 0,-3 8 128 15,-3 2 0-15,-1 5 16 0,-3 6 240 0,-2 4 32 16,-3 4 16-16,-1 3 0 0,-2 8 32 0,-2 4 16 16,0 3 0-16,0 8 0 0,-2 7-352 0,4 3-80 15,0 7-16-15,0 5 0 0,3 4 0 0,0 1 0 16,2 0 0-16,2-3 0 0,2-6-640 0,1 2-112 0,3 1-48 15,1-4 0-15,1-7 0 0,-6-40 0 0,15 65 0 0,-15-65 0 32,0 0-896-32,32 47-192 0,-32-47-16 0,0 0-16 15,0 0-480-15,60 16-112 0,-60-16-16 0,41-3-20960 0</inkml:trace>
  <inkml:trace contextRef="#ctx1" brushRef="#br0" timeOffset="21663.35">18458 6983 42383 0,'9'-6'3776'0,"4"2"-3024"0,6 0-608 0,3 2-144 0,-22 2 352 0,53 0 32 0,-53 0 16 0,0 0 0 0,44 2 160 0,-30 0 16 0,-14-2 16 0,67 8 0 0,-6-2-272 0,13 2-64 0,11 3-16 0,1-1 0 0,-2 2-240 0,2-2 0 0,7 0 128 0,10-1-128 0,10 1 560 0,5-4 64 0,-4 1 16 0,2-2 0 0,7-1-1920 0,7-2-368 0,4-1-80 0,4 2 0 0,6-6 1232 0,-8 3 256 0,-17 0 48 0,18 0 16 0,20 0 176 0,11 3 0 0,-1-3 160 0,-3 2-160 0,-5 2 320 0,14-1-48 0,12 0 0 0,6 1 0 0,-1-4 32 0,4 0 0 0,4 0 0 0,0-4 0 0,-14-2 80 0,14-6 32 0,11-1 0 0,5-3 0 0,4-3 0 0,-1-5 0 0,0 1 0 0,-2 0 0 0,1-1-64 0,-2-2-16 0,0 1 0 0,2 3 0 0,2-3-16 0,-2 3-16 0,0-4 0 0,-1-3 0 0,0 1-48 0,-7-3-16 16,-14 5 0-16,-9-3 0 0,-4 1-240 0,-2 0 144 16,-2-1-144-16,-1 1 128 0,2 0-128 0,-11 2 0 0,-10 1 0 0,-10 2 0 15,-8 7-128-15,-6 1-64 0,-8-1-16 0,-12 4 0 31,-5 2-624-31,-14 0-128 0,-11 1-32 0,-13 3 0 16,-9-1-160-16,-10 2-48 0,-9 5 0 0,-42 0-18384 0</inkml:trace>
  <inkml:trace contextRef="#ctx1" brushRef="#br0" timeOffset="23128.23">20804 8215 38703 0,'-1'3'3440'15,"1"-3"-2752"-15,0 0-560 0,1 0-128 0,-1 0 912 0,1 0 160 0,1 0 16 0,3 0 16 0,3-2 496 0,3-2 112 0,3-2 16 0,2 0 0 0,-16 6-832 0,37-20-144 0,-17 9-48 0,1 0 0 0,0-2-496 0,-3-2-208 0,1 2 176 0,-3 0-176 0,-1 1-352 0,-3 2-160 0,-3 4-48 0,-3 0 0 0,0 3-144 0,-2 3-48 0,-2 3 0 0,-1 3 0 0,-1 4 240 0,-1 2 32 0,-3 4 16 0,-1 3 0 0,-1 6 464 0,-1 1-144 16,1-2 144-16,-2 2 0 0,2-1 192 0,0-3 112 16,2 1 16-16,0-7 16 0,4 0 80 0,0-1 16 15,0-15 0-15,0 0 0 0,0 0-256 0,0 0-48 16,0 0-128-16,0 0 192 0,0 0-192 0,0 0 0 16,0 0-144-16,55 19 144 15,-46-25-560-15,-1-4-16 0,1 4 0 0,-2-4 0 16,2-2-624-16,0-1-128 0</inkml:trace>
  <inkml:trace contextRef="#ctx1" brushRef="#br0" timeOffset="23328.6">21128 7751 9215 0,'-6'-4'816'0,"2"2"-656"0,1 0-160 0,1 2 0 15,1 0 6976-15,1 0 1376 0,0 0 272 0,-2 4 48 16,2 0-5712-16,2 0-1136 0,-2-4-224 0,0 0-64 15,0 0-576-15,0 0-128 0,0 0-32 0,31 43 0 16,-31-43-608-16,0 0-192 0,0 0 0 0,0 0 0 16,54 41-736-16,-54-41-256 0,0 0-48 0,0 0-12848 15,51 40-2576-15</inkml:trace>
  <inkml:trace contextRef="#ctx1" brushRef="#br0" timeOffset="23796.47">21343 8057 25455 0,'2'33'560'0,"-2"-33"112"0,0 22 32 0,-1-17 0 0,1-1-560 0,-1 2-144 16,-2 4 0-16,-2 8 0 0,-1 11 3760 0,-2 5 720 15,-1-2 128-15,3-1 48 0,1-8-2672 0,1-5-512 16,3-7-128-16,1-2 0 0,2-5-768 0,3-6-128 16,1 0-48-16,3-4 0 0,1-4-592 0,1-3-112 15,3-3-16-15,-1 0-16 16,0-2-688-16,0-1-144 0,2-1-32 0,-1 2 0 16,-3 2-304-16,1 0-64 0,2 0-16 0,-2-2 0 15,-1 7 368-15,-1 0 80 0,0 5 16 0,-2 1 0 0,-1 2 2144 0,-7 3 416 16,0 0 96-16,0 0 0 0,0 0-128 0,26 45-48 0,-26-45 0 15,4 32 0-15,-4-32-80 0,2 37-32 0,-2-37 0 0,3 35 0 16,-3-35-416-16,0 0-64 0,0 0-32 0,17 44 0 16,-17-44-576-16,0 0-160 0,0 0 0 0,0 0 0 31,42-3-592-31,-28-6-192 0,-1-7-48 0,3-4 0 16,3-5-416-16,-1-3-96 0,1-3 0 0,1-1-16 15,-1-3-688-15,2-3-144 0,-1-3-32 0,0 0 0 0,-4-1-608 16,0-3-128-16,-2 0-32 0,-3-1 0 0,-1-1 3440 0,-4 4 672 0,-1 5 144 0,-3 3 16 15,0 4 1648-15,-2 5 320 0,-2 6 64 0,0 6 16 16,-1 6-1680-16,-1 3-336 0,-1 5-64 0,-2 6-16 16,1 4 16-16,0 5 0 0,0 4 0 0,0 4 0 15,-1 6-416-15,1 4-64 0,1 5-32 0,0 3 0 16,2 4-160-16,-2 2-48 0,2 1 0 0,1-11 0 16,1-11-176-16,-2 6-32 0,2 11-16 0,0 11 0 0,1 2-48 0,1 0-16 15,0-3 0-15,3-6 0 0,-2-10-400 0,-2-37-80 16,9 58-16-16,-9-58 0 15,0 0-896-15,16 51-176 0,-16-51-32 0,0 0-16 16,0 0-368-16,0 0-80 0,0 0-16 0,0 0-18720 16</inkml:trace>
  <inkml:trace contextRef="#ctx1" brushRef="#br0" timeOffset="24015.55">21646 7799 37775 0,'-11'0'1664'0,"6"0"368"0,1 1-1632 0,2 1-400 0,2 0 0 0,0-2 0 0,2 4 1120 0,-2-4 144 0,0 0 16 0,0 0 16 0,64 19 96 0,-64-19 16 0,65 9 0 0,-65-9 0 0,75 3-720 0,-35-6-144 0,-2-1-32 0,-38 4 0 0,77-2-1296 0,-39 1-272 0</inkml:trace>
  <inkml:trace contextRef="#ctx1" brushRef="#br0" timeOffset="24544.75">22322 7913 9215 0,'-11'-8'816'0,"5"2"-656"0,0 0-160 0,1 2 0 15,2 1 2352-15,1 0 432 0,-2-1 96 0,-2-1 0 16,-4-2 928-16,-2-4 176 0,-3 0 48 0,2 2 0 15,1 0-1648-15,1 5-320 0,0-3-64 0,1 5-16 16,1-2-896-16,2 4-176 0,2-2-32 0,1 4-16 16,3-2 32-16,0 4 16 0,3 0 0 0,-2-4 0 15,0 0-224-15,0 0-48 0,40 53-16 0,-40-53 0 16,39 47 48-16,-39-47 16 0,0 0 0 0,55 64 0 16,-55-64-144-16,68 72-32 0,-22-28 0 0,1 1 0 15,0-4-336-15,-3-6-176 0,-44-35 160 0,82 60-160 0,-82-60-160 16,64 43-128-16,-64-43-32 0,51 29 0 15,-51-29-800-15,0 0-160 0,0 0-48 16,59 22 0-16,-59-22-224 0,0 0-48 0,0 0-16 0,35-13-18384 16</inkml:trace>
  <inkml:trace contextRef="#ctx1" brushRef="#br0" timeOffset="24828.76">22756 7611 11055 0,'-11'0'480'0,"5"-2"112"0,0 2-464 0,0-3-128 0,2 3 0 0,0 3 0 0,0-3 2240 0,-4 2 416 0,-3 2 96 0,-7 2 0 0,-1 3 448 0,-4 4 96 0,1 3 16 0,-1 3 0 0,-2 3-1248 0,-1 3-240 0,-3 1-48 0,-1 5-16 0,-6 3-928 0,-3 6-176 0,0 3-32 0,3-2-16 0,9-6-160 0,-5 5-16 0,-3 6-16 0,-1 4 0 0,4-2-240 0,3-5-48 0,6-2-128 15,6-9 192-15,6-3-192 0,4-7-288 0,6-4 64 0,1-18 16 0,0 0-1056 0,0 0-208 16</inkml:trace>
  <inkml:trace contextRef="#ctx1" brushRef="#br0" timeOffset="25145.38">23109 7968 21183 0,'1'-3'1888'0,"0"0"-1504"16,2 0-384-16,-1 3 0 0,1-3 3168 0,-1 1 560 0,4-2 112 0,5-2 32 15,5-2-1248-15,4 0-256 0,-20 8-64 0,50-10 0 16,-50 10-1088-16,59-5-240 0,-59 5-32 16,68 2-16-16,-68-2-432 0,73 0-96 0,-73 0-16 0,69 3 0 31,-69-3-704-31,61 3-160 0,-61-3-32 0,51 7-13440 0,-51-7-2704 0</inkml:trace>
  <inkml:trace contextRef="#ctx1" brushRef="#br0" timeOffset="25329.58">23194 8161 30399 0,'-4'2'2704'15,"3"-2"-2160"-15,1 0-544 0,3-2 0 0,-1 2 2288 0,3-2 336 16,1 1 80-16,-6 1 16 0,32-13-848 0,-3 3-160 15,5 2-48-15,6-5 0 0,4 3-384 0,2 1-64 16,1 0-32-16,1 2 0 0,-1 4-768 0,-3 3-160 16,-44 0-16-16,73 3-16 15,-73-3-1440-15,65 7-304 0,-65-7-48 0,56 15-19632 16</inkml:trace>
  <inkml:trace contextRef="#ctx1" brushRef="#br0" timeOffset="25882.83">23999 7580 35935 0,'-2'0'3200'0,"-1"0"-2560"0,2 0-512 0,1 0-128 0,1 3 1216 0,0-3 240 0,1 1 32 0,0 1 16 0,-2-2 32 0,0 0 0 0,0 0 0 0,52 29 0 0,-52-29-528 0,49 18-112 0,-49-18 0 0,59 16-16 0,-59-16-512 0,60 13-112 0,-60-13 0 0,58 7-16 0,-58-7-240 0,48 5 0 0,-48-5 0 0,0 0-160 0,55 6-320 0,-55-6-64 0,0 0-16 0,0 0 0 0,0 0 192 0,0 0 48 0,44 14 0 0,-44-14 0 0,0 0 320 0,-5 25 0 16,0-13 0-16,-1 2 0 0,-2 4 288 0,-1 1 128 16,0 1 32-16,1 2 0 0,-2 3 128 0,0-1 48 0,1 5 0 15,2 3 0-15,-1 0-112 0,2 3 0 0,0-3-16 0,1 2 0 16,0 3-288-16,0-1-48 0,1-1-16 0,2-2 0 16,2-33-144-16,-2 55 0 0,2-55 0 0,-2 47 0 31,2-47-720-31,0 0-240 0,6 48-32 0,-6-48-21888 0</inkml:trace>
  <inkml:trace contextRef="#ctx1" brushRef="#br0" timeOffset="26061.6">24847 7751 35007 0,'0'-3'3120'0,"0"2"-2496"0,0 1-496 0,0 0-128 15,0 0 1824-15,0 0 352 0,0 0 64 0,0 0 0 16,0 0-400-16,0 0-96 0,0 0-16 0,0 0 0 0,0 0-928 0,30 48-192 15,-30-48-32-15,0 0-16 16,0 0-1168-16,17 54-224 0,-17-54-64 0,0 0-13776 16,6 53-2768-16</inkml:trace>
  <inkml:trace contextRef="#ctx1" brushRef="#br0" timeOffset="26197.17">24904 8086 35007 0,'-1'2'3120'0,"0"2"-2496"15,1-4-496-15,0 0-128 0,0 0 1520 0,0 0 272 16,0 0 64-16,0 0 16 0,-11 47 144 0,11-47 32 15,-15 42 0-15,5-17 0 0,0-3-736 0,-2 4-144 16,-2 1-16-16,-2-3-16 0,0 3-1008 0,-3 1-128 16,-1 2-192-16,-2-1-15504 15,-1-2-3120-15</inkml:trace>
  <inkml:trace contextRef="#ctx1" brushRef="#br0" timeOffset="26628.25">20828 9303 23951 0,'-13'-10'2128'0,"7"5"-1696"16,1 4-432-16,1-6 0 0,3 4 2720 0,-2-3 464 15,3 1 80-15,2-3 32 0,1-4-928 0,6-1-176 16,5 4-32-16,-14 9-16 0,48 0-736 0,-48 0-160 16,67 31-32-16,-67-31 0 0,82 60-448 0,-40-22-112 15,-1 3-16-15,-2 0 0 0,-2-3-368 0,-37-38-80 16,55 67 0-16,-55-67-16 0,45 50-320 0,-45-50-64 0,38 42-16 0,-38-42 0 31,0 0-928-31,47 53-176 0,-47-53-32 0,0 0-12656 0,0 0-2512 0</inkml:trace>
  <inkml:trace contextRef="#ctx1" brushRef="#br0" timeOffset="26811.45">21274 9141 39615 0,'-18'7'1760'0,"8"-3"352"0,2 2-1680 0,0 3-432 0,2-3 0 0,1 0 0 15,0 0 912-15,-7 12 112 0,-7 12 0 0,-7 8 16 16,0 6 304-16,0 3 64 0,0 1 16 0,2-1 0 15,1-2-752-15,1-1-160 0,0 3-16 0,1 0-16 16,1-1-480-16,3-3-160 0,3-7 0 0,3-5 0 16,4-6-832-16,3-7-160 0,3-1-48 0,1-17-19664 15</inkml:trace>
  <inkml:trace contextRef="#ctx1" brushRef="#br0" timeOffset="27128.73">21593 9470 40543 0,'-5'1'1792'0,"2"1"384"0,3-2-1744 0,0 0-432 0,1 0 0 16,2 0 0-16,-1 0 848 0,-2 0 96 0,0 0 16 0,0 0 0 15,60 0 400-15,-60 0 96 0,55-6 16 0,-55 6 0 16,57-6-784-16,-57 6-160 0,57-6-16 0,-57 6-16 15,51-4-496-15,-51 4 128 0,0 0-128 0,58-2 0 16,-58 2-160-16,0 0-80 0,0 0-16 0,0 0 0 16,0 0 0-16,35 47-16 0,-39-35 0 0,-2 4 0 15,-4 3 16-15,-4 3 0 0,-4 0 0 0,-3 3 0 16,-3 1 256-16,-2-1-160 0,-1 1 160 0,0-4-128 16,1-1-208-16,-1-1-48 0,2-2 0 0,0-5 0 15,4 0-448-15,3-4-80 0,3-3-32 16,4-5-12320-16,2 2-2480 0</inkml:trace>
  <inkml:trace contextRef="#ctx1" brushRef="#br0" timeOffset="27482.68">22035 9259 23039 0,'-7'-1'2048'0,"3"1"-1648"16,2 0-400-16,-1-2 0 0,3 1 3712 0,0-2 640 15,2 3 144-15,0-4 32 0,3-1-2288 0,2 2-448 16,-7 3-80-16,26-14-32 0,-26 14-448 0,37-6-80 16,-37 6-32-16,0 0 0 0,70 13-480 0,-70-13-112 0,48 22-16 0,-48-22 0 15,0 0-304-15,60 38-64 0,-60-38-16 0,0 0 0 16,50 44-128-16,-50-44 0 0,0 0 0 0,26 51 0 15,-26-51-336-15,0 0-48 0,5 47-16 0,-10-25 0 16,-4 3 256-16,-3 1 144 0,-3-1-160 0,-1-3 160 16,0 0-320-16,-3 1 16 0,-2-1 16 0,-1-4 0 31,0 0-304-31,-2-1-64 0,2-3-16 0,0-2 0 16,1-5-176-16,2 0-48 0,3-3 0 0,4-2 0 0,2-2-448 0,2-2-112 0</inkml:trace>
  <inkml:trace contextRef="#ctx1" brushRef="#br0" timeOffset="27928.55">22541 9337 41471 0,'-1'-10'1840'0,"1"2"368"0,1 2-1760 0,2-1-448 15,-1 4 0-15,1-1 0 0,0-2 800 0,5-4 80 16,4-2 16-16,7-7 0 0,3 0 448 0,3 6 80 16,-1 2 32-16,-24 11 0 0,48-4-944 0,-48 4-176 15,0 0-32-15,65 35-16 0,-65-35-128 0,36 43-32 16,-36-43 0-16,26 64 0 0,-18-27 64 0,-3 4 16 16,-4-1 0-16,-3-1 0 0,-2 1 112 0,-3 1 0 15,-3-1 16-15,-2-2 0 0,-2-6-32 0,-1-1-16 0,0-3 0 16,-1-4 0-16,0-2-128 0,-1-5-32 0,2-3 0 15,-1-4 0-15,1-4-304 0,0-2-64 0,2-2-16 0,-1-2 0 32,2-4-448-32,2-2-80 0,-1 0-32 0,3-4 0 15,2-2 208-15,2 2 32 0,2-5 16 0,2 1 0 0,4 2 384 0,1-3 176 0,2 2-160 0,2 0 160 16,3 1 288-16,2-2 160 0,0 3 16 0,3 1 16 16,-17 10 304-16,33-13 64 0,-33 13 16 0,44-9 0 15,-44 9-288-15,46-4-64 0,-46 4-16 0,48 0 0 16,-48 0-320-16,47 6-176 0,-47-6 192 0,0 0-192 15,63 13-176-15,-63-13-144 0,0 0-16 0,62 26-16 16,-62-26-1312-16,0 0-256 0,52 16-48 16,-52-16-12960-16,0 0-2608 0</inkml:trace>
  <inkml:trace contextRef="#ctx1" brushRef="#br0" timeOffset="28147.67">23454 9316 43311 0,'-10'-3'1920'0,"5"1"384"0,1 2-1840 0,2-2-464 0,0 2 0 0,2 0 0 0,0 0 1232 0,0 0 160 0,-1 0 16 0,1 0 16 0,0 0 288 0,0 0 48 0,0 0 16 0,0 0 0 0,0 0-1440 0,0 0-336 0,0 0 0 0,0 0 0 0,0 0-1728 0,0 0-384 0</inkml:trace>
  <inkml:trace contextRef="#ctx1" brushRef="#br0" timeOffset="28279.04">23497 9603 40943 0,'-6'9'896'0,"2"-5"192"0,2-2 48 0,2-2 16 0,0 0-928 0,0 0-224 0,0 0 0 0,0 0 0 16,0 0 1360-16,0 0 240 0,0 0 32 0,0 0 16 15,0 0-448-15,0 0-96 0,0 0-16 0,0 0 0 16,0 0-1088-16,0 0-464 0,0 0 16 0,16 40-14336 15,-16-40-2880-15</inkml:trace>
  <inkml:trace contextRef="#ctx1" brushRef="#br0" timeOffset="28661.84">24016 9031 35007 0,'-1'0'3120'0,"1"-3"-2496"0,0 3-496 0,-1 0-128 16,0 3 1552-16,-1-3 304 0,-1 0 48 0,-4 3 16 15,-1 4 192-15,-5 5 32 0,-1 7 16 0,-4 4 0 16,-1 8-368-16,-3 6-80 0,-1 5-16 0,-1 5 0 16,-1 6-1072-16,0 2-224 0,-1 2-32 0,2-3-16 15,5-5-352-15,-1 2 128 0,1-3-128 0,2-3 0 31,3-6-704-31,4-6-192 0,3-5-64 0,7-28 0 0,-5 38-928 0,5-38-192 16</inkml:trace>
  <inkml:trace contextRef="#ctx1" brushRef="#br0" timeOffset="28861.63">24204 9021 40543 0,'-5'4'3600'16,"0"2"-2880"-16,5-6-576 0,0 0-144 0,-7 13 800 0,1-4 128 15,-5 7 32-15,-8 12 0 0,-6 10 1088 0,-4 10 240 16,-1 0 32-16,-2 4 16 0,0 4-1072 0,1 0-224 16,-1 3-32-16,2 1-16 0,-1 1-992 0,0 2 0 15,1 2-144-15,1-4 0 16,0 0-848-16,0-8-160 0,-1-5-48 0,3-5 0 16,5-8-384-16,0-5-80 0,4-3 0 0,6-7-19392 0</inkml:trace>
  <inkml:trace contextRef="#ctx1" brushRef="#br0" timeOffset="29511.32">24819 9287 36863 0,'-1'-10'3264'0,"-2"4"-2608"0,2-1-528 0,-2 5-128 0,1-1 1088 0,-2-1 176 0,-4-5 32 0,-6-4 16 0,-3-3-288 0,-6 4-48 0,1 5-16 0,-1 7 0 0,-1 7-592 0,1 8-128 0,-2 2-32 0,1 8 0 0,0 6-208 0,0 1 0 0,3 6 0 0,1-1-160 0,3-2-16 0,2 1 0 0,3 3 0 0,2 0 0 0,1-1 0 0,3-7 0 0,5-2 0 0,0-7 0 16,1-22-192-16,0 0-32 0,0 0-16 0,0 0 0 15,0 0-64-15,0 0-16 0,54 22 0 0,-38-34 0 0,1-4 176 0,1-3 16 0,2 0 16 0,-1-3 0 16,4 0 128-16,-1 0 32 0,3-1 0 0,-2 1 0 15,2 1 320-15,-2 5 64 0,-2 4 0 0,-1 4 16 16,-20 8 240-16,0 0 32 0,50-3 16 0,-50 3 0 16,0 0 208-16,0 0 32 0,0 0 16 0,48 39 0 15,-48-39 160-15,0 0 48 0,10 43 0 0,-10-43 0 16,3 33-192-16,-3-33-16 0,0 0-16 0,9 40 0 16,-9-40-544-16,0 0-128 0,0 0 0 0,0 0-128 15,0 0-640-15,0 0-224 0,50 19-48 0,-39-25-16 16,0-4-784-16,1-1-144 0</inkml:trace>
  <inkml:trace contextRef="#ctx1" brushRef="#br0" timeOffset="29778.38">25078 9319 32255 0,'-8'-22'1424'0,"5"13"304"15,1 4-1392-15,1 2-336 0,1 3 0 0,-2 0 0 0,1 0 2320 0,-1-2 400 16,-2 4 80-16,-1 1 16 0,1 4-576 0,1 3-96 16,1 5-32-16,1 4 0 0,1-19-784 0,4 45-176 15,-4-45-16-15,6 62-16 0,-2-27-512 0,-2-3-96 16,2 3-32-16,-2-3 0 0,-2-32-304 0,8 53-176 15,-8-53 192-15,6 36-192 0,-6-36 0 0,0 0 0 0,0 0 0 0,0 0-192 32,0 0-432-32,0 0-80 0,0 0 0 0,0 0-16 15,15-22 144-15,-14 2 16 0,3-5 16 0,0-3 0 16,0-5 32-16,3-1 0 0,-1-3 0 0,1-2 0 0,2 1 176 0,1 0 32 0,1 3 16 16,1 0 0-16,2 3-48 0,-1 4-16 0,1 3 0 0,0 7 0 31,-3 4-144-31,0 2-16 0,0 5-16 0,-11 7 0 15,0 0-416-15,0 0-80 0,43 2 0 0,-43-2-18016 0</inkml:trace>
  <inkml:trace contextRef="#ctx1" brushRef="#br0" timeOffset="30013.57">25338 9439 1839 0,'-4'-6'160'0,"2"2"-160"0,1-1 0 0,0 1 0 0,2 1 6960 0,0-1 1360 16,0 1 256-16,2-3 64 0,0-4-4736 0,2 0-944 15,2-4-192-15,0 1-32 0,0 3-1072 0,0 2-192 16,-1 3-64-16,-1 0 0 0,-5 5-416 0,0 0-96 16,0 0 0-16,0 0-16 0,0 0-336 0,0 0-64 15,17 47-16-15,-17-47 0 0,-2 28-240 0,2-28-48 16,-4 31-16-16,4-31 0 0,-4 29-160 0,4-29 0 16,0 0 0-16,-1 32 0 15,1-32-784-15,0 0-96 0,0 0-16 0,0 0 0 16,0 0-752-16,0 0-144 0</inkml:trace>
  <inkml:trace contextRef="#ctx1" brushRef="#br0" timeOffset="30178.44">25560 9003 34095 0,'-8'-1'1504'0,"3"1"320"0,1 0-1456 0,2 0-368 0,1 0 0 0,1 0 0 16,0 1 1648-16,-2 1 256 0,1 1 48 0,0 1 16 15,0 0-16-15,1-4 0 0,0 0 0 0,0 0 0 32,0 0-2496-32,0 0-496 0,0 0-112 0,0 0-12416 0,0 0-2496 0</inkml:trace>
  <inkml:trace contextRef="#ctx1" brushRef="#br0" timeOffset="30394.7">25791 8986 35935 0,'-5'6'3200'0,"5"-6"-2560"15,0 0-512-15,0 0-128 0,-6 20 1568 0,6-20 288 16,-8 25 64-16,2 3 16 0,-3 7 320 0,1 9 64 16,2 5 16-16,-2-2 0 0,2-3-592 0,1-3-112 15,1-4-32-15,2-2 0 0,2-35-848 0,-1 58-176 16,1-58-48-16,3 44 0 0,-3-44-384 0,0 0-144 16,13 45 0-16,-13-45 0 15,0 0-1072-15,0 0-208 0,0 0-32 0,0 0-16 16,0 0-912-16,0 0-192 0,44 6-48 0,-36-13-19136 0</inkml:trace>
  <inkml:trace contextRef="#ctx1" brushRef="#br0" timeOffset="30562.13">25682 9299 15663 0,'-19'-12'1392'0,"6"3"-1120"0,0 3-272 0,8 5 0 16,2-2 4816-16,0 3 912 0,0-2 176 0,-4 0 48 16,-1 0-2928-16,-2-2-576 0,2 1-112 0,5-2-32 15,4 1-672-15,4 0-144 0,-5 4-16 0,0 0-16 16,42-9-656-16,-42 9-128 0,44-7-32 0,-44 7 0 15,50-9-400-15,-50 9-96 0,49-9-16 0,-49 9 0 32,46-10-528-32,-46 10-112 0,41-7-32 0,-41 7-14944 0,38-2-3008 0</inkml:trace>
  <inkml:trace contextRef="#ctx1" brushRef="#br0" timeOffset="30944.45">26130 8756 35935 0,'-12'3'3200'0,"6"0"-2560"0,1 0-512 0,2-2-128 0,0 2 1520 0,3-3 272 15,0 0 64-15,-9 18 16 0,5-2-80 0,-4 10 0 16,-1 9-16-16,2 6 0 0,-2 2-448 0,2 5-96 16,0 3-16-16,-2-3 0 0,1 1-704 0,1-2-160 15,1-5-32-15,0-1 0 0,1-6-320 0,0-7 0 16,5-28 0-16,-5 47-128 15,5-47-784-15,0 39-160 0,0-39-16 0,0 0-16 16,0 0 432-16,0 0 96 0,0 0 0 0,0 0 16 16,0 0-1120-16,0 0-240 0,23-23-32 0,-14 7-16 15,0-6 896-15,1-1 176 0,2-1 48 0,0-3 0 0,2 1 848 0,1 1 0 0,0 3 128 16,-1 2 0-16,0 4 624 0,-2 4 112 0,1 2 32 0,-13 10 0 16,0 0 128-16,0 0 16 0,0 0 16 0,0 0 0 15,37 32 80-15,-37-32 16 0,0 0 0 0,7 53 0 16,-7-53-240-16,3 42-32 0,-3-42-16 0,0 43 0 15,0-43-288-15,0 39-48 0,0-39-16 0,0 0 0 16,1 42-384-16,-1-42-128 0,0 0 0 0,0 0 0 31,0 0-848-31,10 43-288 0,-10-43-48 0,0 0-14368 0,0 0-2880 0</inkml:trace>
  <inkml:trace contextRef="#ctx1" brushRef="#br0" timeOffset="32028.69">26501 9157 34095 0,'-2'-13'1504'0,"1"4"320"0,1 2-1456 0,1 1-368 0,1 4 0 0,-2 2 0 0,1-4 1424 0,0 0 224 0,1-4 32 0,2-2 16 0,1 0-176 0,0 1-48 0,-1 1 0 0,1 1 0 0,-2 4-496 0,0 1-96 0,-3 2-32 0,0 0 0 0,0 0-224 0,0 0-48 0,0 0-16 0,0 0 0 0,6 51-160 0,-6-51-16 0,-5 36-16 0,5-36 0 0,-10 47-240 0,10-47-128 0,-15 51 160 0,7-27-160 0,0 0 0 0,8-24 0 0,-17 47 0 0,8-26 0 16,9-21-224-16,-13 38-96 0,13-38 0 0,-10 25-16 16,10-25-336-1,0 0-64-15,0 0-16 0,0 0 0 0,0 0-224 16,0 0-48-16,0 0-16 0,0 0 0 0,31-17 256 0,-19-1 48 0,1 0 16 0,0-4 0 16,-1 1 400-16,1-2 64 0,0 0 32 0,1 1 0 15,1-2 224-15,-1 4 240 0,-1 0-48 0,-1 3-16 16,0 4 544-16,-3 3 112 0,0 1 32 0,-9 9 0 15,14-7 208-15,-14 7 32 0,0 0 16 0,0 0 0 0,0 0-160 0,0 0-48 16,0 0 0-16,0 0 0 0,0 0-144 16,21 42-16-16,-21-42-16 0,0 0 0 0,0 0-464 0,0 0-80 15,0 0-32-15,-1 38 0 0,1-38-336 0,0 0-64 16,0 0-16-16,0 0 0 16,0 0-832-16,0 0-160 0,0 0-32 0,0 0-16 15,0 0-192-15,0 0-48 0,0 0 0 0,30-10 0 16,-25 4 144-16,-5 6 32 0,8-10 0 0,-8 10 0 0,6-9 800 0,-6 9 176 15,0 0 16-15,0 0 16 0,0 0 1216 0,0 0 240 16,0 0 48-16,0 0 16 0,0 0-16 0,11 46-16 16,-11-46 0-16,0 0 0 0,0 0-448 0,0 0-96 15,19 46-16-15,-19-46 0 0,0 0-320 0,0 0-64 0,0 0 0 16,0 0-16-16,0 0-176 0,43 16-224 0,-43-16 48 0,0 0 16 31,28-14-288-31,-28 14-64 0,21-16-16 0,-21 16 0 16,21-16-48-16,-21 16-16 0,21-18 0 0,-21 18 0 15,20-16 80-15,-20 16 32 0,18-19 0 0,-18 19 0 0,13-12 192 0,-9 4 32 0,-4 8 16 0,5-8 0 16,-5 8 240-16,1-4 0 0,-1 4 0 0,-4-3 0 16,-1 3 128-16,-1 0 128 0,-1 3 32 0,-1 1 0 15,-2-2 112-15,1 4 32 0,0-1 0 0,-2 4 0 16,11-9 0-16,-19 18 0 0,19-18 0 0,-15 25 0 16,15-25-32-16,-8 26 0 0,8-26 0 0,0 0 0 15,-1 38 64-15,1-38 16 0,0 0 0 0,0 0 0 16,18 49-80-16,-18-49-16 0,0 0 0 0,0 0 0 15,36 37-192-15,-36-37-64 0,0 0 0 0,0 0 0 0,49 6-336 16,-49-6-80-16,30-12-16 0,-30 12 0 16,35-20-448-16,-16 4-80 0,3-3-32 0,1-3 0 15,3-5-144-15,2-3-16 0,3-5-16 0,3-3 0 16,-1-3 208-16,-1 3 32 0,-2-2 16 0,-3 2 0 16,-2 0 272-16,-2-1 48 0,2 1 16 0,-6 1 0 0,-2 2 848 0,-3 3 176 15,-3 4 48-15,-5 5 0 0,-2 5 400 0,-4 5 64 16,-2 4 32-16,0 5 0 0,-3 1 208 0,5 3 32 15,-15 13 16-15,5-3 0 0,-2 6-400 0,-1 5-80 16,0 7 0-16,-2 4-16 0,1 7-96 0,2 4-16 16,0 5 0-16,2 9 0 0,0 4 96 0,2 4 16 15,2 2 0-15,-1-1 0 0,2-5-704 0,0-4-176 16,3-5 0-16,-1-4 0 0,4-7 0 0,-1-41 0 16,6 63 0-16,-6-63 0 0,0 0 0 0,17 45 0 0,-17-45 0 0,0 0 0 31,0 0-1152-31,33-6-256 0,-22-10-48 0,1-3-16 15,2-3-320-15,-2-4-64 0,3-5 0 0,-4 2-20112 0</inkml:trace>
  <inkml:trace contextRef="#ctx1" brushRef="#br0" timeOffset="32328.56">27291 9161 33167 0,'-28'-10'1472'0,"10"3"304"0,2 1-1424 0,6 3-352 0,4 0 0 0,3 3 0 0,0 0 1792 0,-4-4 304 0,-2 2 48 0,-3-2 16 0,1 2-624 0,3-2-112 0,4 2-16 0,4 0-16 0,0 2-240 0,11-6-32 0,-11 6-16 0,27-9 0 0,-27 9-304 0,41-9-64 0,-16 2-16 0,0 1 0 0,2-4-448 15,0 0-80-15,1 2-32 0,2-5 0 0,2 4-160 0,0-1 0 0,-2 0 0 0,-2 4 0 0,-28 6-256 0,47-7-96 0,-47 7-16 0,36 7 0 16,-36-7-240-16,0 0-48 0,0 0-16 0,42 42 0 0,-42-42 288 16,0 0 48-16,14 54 16 0,-14-54 0 0,0 43 320 0,0-43 0 15,-3 47 0-15,3-47 0 0,-4 48 288 0,4-48 80 16,-9 47 16-16,9-47 0 0,-8 41-48 0,8-41 0 15,-6 36 0-15,6-36 0 0,0 0-176 0,-3 38-32 16,3-38-128-16,0 0 192 0,0 0-432 0,0 0-80 16,0 0-32-16,0 0 0 15,0 0-784-15,0 0-144 0,0 0-48 0,0 0-19568 0</inkml:trace>
  <inkml:trace contextRef="#ctx1" brushRef="#br0" timeOffset="32479.98">27731 8959 18431 0,'-4'-20'1632'0,"0"4"-1312"0,2 4-320 0,1 6 0 15,1 6 4960-15,-1-7 928 0,1 7 176 0,-3-3 32 16,2-1-3568-16,-2-2-720 0,1 0-144 0,1 3-16 16,1 3-400-16,0 0-80 0,0 0-16 0,0 0 0 15,0 0-1008-15,0 0-144 0,0 0-144 0,31 43 144 16,-31-43-1408 0,0 0-176-16</inkml:trace>
  <inkml:trace contextRef="#ctx1" brushRef="#br0" timeOffset="32744.94">28106 9078 43311 0,'-7'-6'1920'0,"2"1"384"0,0 1-1840 0,5 4-464 15,-6-4 0-15,6 4 0 0,0 0 1616 0,-8-2 240 16,8 2 32-16,-15-2 16 0,4 2 432 0,-2 2 96 16,1 3 0-16,0 2 16 0,12-7-1952 0,-24 26-368 15,24-26-128-15,-22 43 0 0,22-43 0 0,-19 53 0 16,19-53 0-16,-13 61 0 0,13-61 0 0,-6 59 0 15,6-59 0-15,2 55 0 0,-2-55 0 0,10 42 0 16,-10-42 0-16,0 0 0 0,27 39 0 0,-27-39 0 16,0 0 0-16,46 7 0 0,-46-7 0 0,36-7 0 15,-36 7 0-15,39-14 0 0,-18 4 0 0,2-3 0 16,-2 0 0-16,1 0 0 16,-1 1-1584-16,0 0-304 0,-1-1-64 0,-1 0-16 15,0 4-64-15,1-1-16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5T15:05:17.1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8080 18234 7359 0,'-7'6'656'0,"1"-6"-528"0,1 2-128 0,-1 0 0 0,2 0 1456 0,4 1 256 15,-5-3 48-15,1 2 16 0,-6 0 1536 16,-3-2 304-16,6 2 64 0,-3-4 16 0,1 0-1232 0,5 0-240 16,1-3-48-16,3 1-16 0,3 0-704 0,1-1-144 15,2 1-32-15,3 2 0 0,0-4-528 0,6 4-112 16,-15 2-32-16,0 0 0 0,0 0-128 0,0 0-32 16,115 0 0-16,-115 0 0 0,0 0 0 0,102 10-16 15,-102-10 0-15,0 0 0 0,116 17-112 0,-116-17-32 16,0 0 0-16,128 20 0 0,-128-20-112 0,86 19-32 15,-86-19 0-15,0 0 0 0,121 23 16 0,-121-23 0 16,0 0 0-16,120 17 0 0,-120-17 16 0,0 0 0 16,115 17 0-16,-115-17 0 0,0 0 0 0,122 11 0 15,-122-11 0-15,0 0 0 0,120 9-16 0,-120-9 0 0,0 0 0 0,105 4 0 16,-105-4 0-16,0 0 0 0,0 0 0 0,109 21 0 16,-109-21-160-16,0 0 0 0,0 0 0 0,0 0 128 15,0 0-128-15,0 0 0 0,0 0 144 0,0 0-144 16,92 13 144-16,-88-13-144 0,-2 0 192 0,2-4-192 15,-4 4 160-15,0-2-160 0,0 0 128 0,2 2-128 16,-2 0 0-16,0 0 0 0,0 0 0 0,0 0 0 16,0-2-224-16,0 2-80 0,0 0-16 0,0 0 0 31,0 0-576-31,1-3-128 0,1 1-32 0,4-2-19680 0</inkml:trace>
  <inkml:trace contextRef="#ctx0" brushRef="#br0" timeOffset="686.69">9894 17765 12895 0,'-6'-4'1152'0,"3"2"-928"0,1 2-224 0,2 0 0 0,0-4 2080 0,-4 2 368 0,-2-2 80 0,-3-5 16 0,0 0 1072 0,3-1 224 0,-2-5 32 0,6 2 16 0,4 7-1952 0,6-3-384 0,1 3-80 0,3-3 0 0,-12 9-768 0,0 0-128 0,0 0-48 0,84-38 0 0,-84 38-16 0,0 0 0 0,87-24 0 0,-87 24 0 0,0 0-128 0,86-43-16 0,-86 43-16 0,51-34 0 0,-51 34-352 0,0 0 144 0,66-43-144 15,-66 43 0-15,0 0 0 0,43-43-192 0,-30 33 0 0,-7 5 0 0,3-5-384 0,-7 6-64 0,2 1 0 0,-4 3-16 16,-4 0-496-16,2 3-80 0,-2 3-32 0,-1 2-16784 0</inkml:trace>
  <inkml:trace contextRef="#ctx0" brushRef="#br0" timeOffset="887.8">10157 17625 3679 0,'-4'14'320'0,"2"-9"-320"0,2-1 0 0,0 2 0 16,0-3 3984-16,0 3 736 0,0 3 144 0,0 3 16 15,2 7 112-15,2 9 32 0,0 0 0 0,1 0 0 16,5 2-3168-16,-1-2-640 0,-3 2-128 0,3 0-32 15,1-1-416-15,-7-1-96 0,5 0-16 0,0-5 0 16,-3-1-336-16,1-3-64 0,1 3 0 0,3-6-128 0,-3 2 0 0,1-3-320 16,-8-15 32-16,0 0 16 15,0 0-480-15,37 47-80 0,-29-43-32 0,-1 2-18064 16</inkml:trace>
  <inkml:trace contextRef="#ctx0" brushRef="#br0" timeOffset="1255.32">10469 17635 26719 0,'-6'5'1184'0,"3"-1"240"0,-1 0-1136 0,2 2-288 0,2-6 0 16,0 3 0-16,0 3 2832 0,0 0 512 0,2 7 112 0,2 2 0 15,1 9-1840-15,1 1-368 0,1-1-80 0,3-1-16 16,-1 1-464-16,1-3-112 0,-3 1 0 0,-7-22-16 15,23 36-304-15,-18-19-48 0,-5-17-16 0,0 0 0 16,0 0-192-16,32 43 0 0,-30-37 0 0,2-1 0 16,0 3 0-16,-4-8-208 0,0 6 64 0,0-6 16 15,-4 0-128-15,4-6-32 0,-4 6 0 0,2-8 0 16,-1 3 96-16,-1-6 32 0,2-3 0 0,-2-1 0 16,2-7 160-16,2-4-160 0,2-1 160 0,2-1-160 15,2-2 160-15,-3 2 0 0,3 0 0 0,3 1 0 16,-3-1 0-16,7 4 0 0,-2-1 0 0,3 1 0 15,1 5 0-15,3 0 0 0,-4 0 0 0,1 4 0 16,0 0-144-16,-2 6 144 0,2 0-160 0,-6 3 160 16,1 2-480-16,-1 4 0 0,0-4 0 0,-1 8 0 15,-1-2-1040-15,-1 6-208 0,0 1-32 0,-1 0-14944 16</inkml:trace>
  <inkml:trace contextRef="#ctx0" brushRef="#br0" timeOffset="2042.85">10892 17548 32255 0,'0'0'1424'0,"0"0"304"0,0 0-1392 0,0 0-336 15,0 0 0-15,0 4 0 0,0-4 1984 0,0 6 336 0,0-2 64 0,2 5 16 16,0 6-1344-16,0-4-272 0,1 4-48 0,-3 2-16 15,6 2-352-15,-2 0-80 0,-2 1-16 16,5-1 0-16,-1 0-272 0,-1 0 0 0,1-2 0 0,2 0 0 16,-3 0 0-16,-1 0 0 0,2-2 0 0,3-4-144 15,-5 6-144-15,1-8-32 0,1 2 0 0,0-1 0 32,-3-1-96-32,1-5-32 0,2-2 0 0,-2-2 0 15,1-2-384-15,-1-6-64 0,-2-3-32 0,2-4 0 16,-3 2-416-16,3-2-96 0,0-8-16 0,2 3 0 0,-6-5-144 15,3-1-16-15,3 5-16 0,-6-1 0 16,4 5 768-16,-2-6 160 0,1 4 16 0,1 3 16 0,2 4 1680 0,-6 5 336 0,2 3 64 0,0-2 0 16,3 3 896-16,-3 3 192 0,2-2 16 0,1 2 16 0,3 5-1312 0,-2-3-256 15,-1 6-48-15,3-1-16 0,-1 1-336 16,-7-8-80-16,0 0-16 0,0 0 0 0,0 0-112 0,0 0-32 16,53 47 0-16,-46-42 0 0,-7-5-144 0,0 0-48 15,0 0 0-15,0 0 0 0,0 0-128 0,0 0 0 16,0 0 0-16,87 25 0 0,-87-25 0 0,0 0 0 15,0 0 0-15,0 0 0 0,68-30 0 0,-68 30-192 16,0 0 64-16,43-38 128 0,-43 38-240 0,30-28 80 16,-15 5 16-16,-2 3 0 0,0-1 0 0,-2 0 0 15,-1 5 0-15,-1-7 0 0,-3 2 144 0,0 3 0 16,-3 3-144-16,1-4 144 0,-4 4 0 0,0 2 0 16,-4 1-144-16,1 3 144 0,1-1 0 0,-8 3 0 0,5-1 0 15,-5 5 0-15,1-1 0 0,-6 2 0 0,2 0-128 0,-6 2 128 16,8 2 0-16,-6 0-192 0,-2 2 192 0,2 1-160 15,-2 1 16-15,0 1 0 0,4 1 0 16,-3 1 0-16,2 3 144 0,0-1-192 0,4-2 192 0,3 3-192 16,0-1 192-16,3 0 0 0,0 0 0 0,4 1 0 15,0 3 0-15,2-4 0 0,0 2 0 0,4-3 0 16,2 1 0-16,0 4 144 0,-6-15 0 0,0 0 0 16,33 52 96-16,-33-52 16 0,0 0 0 0,53 62 0 15,-53-62 112-15,0 0 16 0,68 57 16 0,-68-57 0 16,0 0-32-16,71 39-16 0,-71-39 0 0,0 0 0 15,0 0-96-15,101 25 0 0,-101-25-16 0,0 0 0 16,0 0-64-16,100-21-16 0,-100 21 0 0,0 0 0 16,64-30-160-16,-64 30 128 0,0 0-128 0,53-38 128 0,-53 38-128 15,28-28 0-15,-17 15 0 0,-2-2 0 0,5 2 0 16,-9 0 0-16,3 1 0 0,-3 1 0 0,5 2-320 0,-8-2 0 16,5-1 0-16,-7 5 0 15,6-1-384-15,-6 3-64 0,4-1 0 0,-4-2-12624 16,1 7-2528-16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5T15:06:16.7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25712 12672 20271 0,'-6'-6'1792'0,"5"4"-1424"0,-3 2-368 0,0 0 0 0,2 0 3200 0,2 0 560 0,-4 0 112 0,1 2 32 0,1 0-1040 0,-2 2-208 0,-2 1-32 0,3 3-16 0,1 3-1184 0,2 4-224 0,2 4-48 0,3 9-16 0,3 2-240 0,3 8-64 0,2 5 0 0,2 4 0 0,0 4-656 0,2 9-176 0,4 2 0 0,-2 0 0 0,-4 2 768 0,0-2 112 0,-2 0 16 0,2-8 16 0,-6 3-640 0,1 1-128 0,3 4-16 0,-2 0-128 0,2-4 0 0,-5-11 0 0,5-2 0 0,-7-7-192 0,1-2-368 0,2-4-64 0,-3-4-16 0,-2-4 0 0,2-5-384 0,-5-6-96 16,3-2-16-16,-4-5 0 0,0-2-240 0,0-8-48 0,4-2-16 0,-4-5-18336 15</inkml:trace>
  <inkml:trace contextRef="#ctx0" brushRef="#br0" timeOffset="300.07">26355 12535 23951 0,'-6'-2'2128'0,"2"2"-1696"16,2 0-432-16,2 2 0 0,-1 1 3520 0,1 1 640 15,1 2 112-15,1 7 16 0,2 8-2112 0,2 10-416 16,7 13-96-16,-2 5 0 0,2 7-528 0,6 4-112 16,2 15 0-16,3 6-16 0,4 6-224 0,-5 1-32 0,1-4-16 0,-3-1 0 15,2-6-240-15,-5 4-48 16,3 2-16-16,2-4 0 0,-3-10-432 0,3-7 0 0,-2-4 0 0,-6-11 0 31,3-2-480-31,-18-45-176 0,32 74-48 0,-32-74 0 16,25 52-256-16,-25-52-64 0,0 0-16 0,0 0 0 15,34 57-112-15,-34-57 0 0,0 0-16 0,0 0-18544 0</inkml:trace>
  <inkml:trace contextRef="#ctx0" brushRef="#br0" timeOffset="717.69">27033 12907 37263 0,'-11'9'816'0,"5"-3"160"0,3 3 48 0,-1 0 32 0,2-5-848 0,2 2-208 16,0 0 0-16,0 9 0 0,0 13 1680 0,0 9 304 15,6 7 48-15,3 1 16 0,2 2-880 0,2-2-160 16,0-2-48-16,-13-43 0 0,34 79-288 0,-34-79-64 16,40 77-16-16,-40-77 0 0,43 54-112 0,-43-54-32 15,0 0 0-15,62 47 0 0,-62-47-240 0,0 0-48 16,0 0-16-16,96 10 0 0,-96-10-144 0,49-25 0 0,-25 7 0 0,-1-7 128 16,-4-3-128-16,1-4 0 0,-5-4 0 15,0-3-176 1,-2-4-208-16,-3 1-64 0,-5 3 0 0,-1-3 0 15,-4 7-160-15,-5-3-32 0,-5 10-16 0,1 0 0 16,-6 3 176-16,-2 1 32 0,-4 1 16 0,-7 3 0 0,4 1 160 0,-8 0 16 0,2 4 16 0,-1 4 0 16,-1-2 64-16,8 3 16 0,-4 5 0 0,7 5 0 15,-1 0-96-15,3 2-32 0,4 1 0 0,4 5 0 16,1 3 0-16,6-5 0 0,1 3 0 0,3-1 0 16,3 1-160-1,1 2-16-15,-4-11-16 0,0 0-12032 0,0 0-2400 0</inkml:trace>
  <inkml:trace contextRef="#ctx0" brushRef="#br0" timeOffset="1101.92">27792 12632 38703 0,'-9'10'1712'0,"7"-5"352"0,-3 1-1648 0,1 0-416 15,0-3 0-15,2 1 0 0,2 2 1184 0,-4 5 160 16,1 8 16-16,-3 9 16 0,2 10-288 0,4-5-48 16,0 7-16-16,8 1 0 0,-3 1-288 0,5 3-64 15,5 4-16-15,4-6 0 0,-19-43-160 0,37 82-48 16,-37-82 0-16,43 68 0 0,-43-68-80 0,0 0-32 16,59 51 0-16,-59-51 0 0,0 0-336 0,0 0 144 0,77 11-144 0,-77-11 0 15,0 0 0-15,58-37 0 0,-35 16-160 0,-5-4 160 16,-1 1-320-16,0-8 48 0,-2 2 16 15,-4-4 0 1,3-5-352-16,-9 3-64 0,1-2-16 0,-2 3 0 16,-4 1 192-16,-2 4 48 0,-2 2 0 0,-5 1 0 0,-1 7 288 0,-5 1 160 0,0-2-160 0,-4 4 160 15,-5 2 0-15,-2 0 0 0,-1 4-128 0,-7 0 128 16,6 3-208-16,-6 4 0 0,6 4 0 0,-2 0 0 16,8 4-272-1,-3 4-48-15,6 3-16 0,-1 0 0 0,7 2-208 0,-1-1-32 16,5-3-16-16,3 0-11824 0,5 1-2368 0</inkml:trace>
  <inkml:trace contextRef="#ctx0" brushRef="#br0" timeOffset="5680.04">24062 13437 8287 0,'-4'0'736'0,"2"-2"-592"0,-1 2-144 0,-1 0 0 0,2 0 5808 0,2 2 1120 0,-4 1 240 0,-1-3 32 0,1 4-3552 0,0 6-704 0,-2 1-128 0,1 4-48 0,-1 4-1184 0,6 3-240 0,-4 4-64 0,8 3 0 0,-2 8-400 0,6-1-96 0,-8-36-16 0,33 85 0 0,-12-40-160 0,-21-45-32 0,49 94-16 0,-49-94 0 0,51 79-192 0,-51-79-48 0,49 65 0 0,-49-65 0 0,0 0-144 0,73 53-48 0,-73-53 0 0,0 0 0 0,0 0-128 0,101 6 0 0,-101-6 0 16,66-15 0-16,-66 15 0 0,64-44 0 0,-30 16 0 0,-2-9 0 0,-2-9-192 0,-4-2 16 0,-1 1 16 0,-9 3 0 16,1 1-192-16,-2-4-32 0,-5-4-16 0,-1 8 0 31,-7 6-64-31,2 3-16 0,-10-8 0 0,-1 5 0 0,-5 5 256 0,-10 9 48 0,-3 5 16 0,-3 6 0 15,-6 9 160-15,1 3 0 0,-7 1 0 0,-3 7-128 16,0 5-48-16,-1 2 0 0,7 4 0 0,3 2 0 31,4-1-288-31,-2 7-64 0,6-3-16 0,1 0 0 0,8-1-176 16,2-2-48-16,6-3 0 0,3 1-13008 0,3-4-2608 0</inkml:trace>
  <inkml:trace contextRef="#ctx0" brushRef="#br0" timeOffset="6386.36">21284 13702 24879 0,'-3'-2'2208'0,"-3"-4"-1760"0,2 4-448 0,2 2 0 0,0 0 2496 0,1 0 400 0,-9 2 96 0,-3 0 16 0,-4 2-1072 0,-2 5-208 0,1 10-32 0,-5 5-16 0,4 6-976 0,-1 10-208 0,5 11-48 0,-4 1 0 0,6 6 0 0,1 1 0 0,3 3 0 0,1 9 0 0,7 10-80 0,1 2-32 0,3-4 0 0,9-2 0 0,1-6-16 0,4-9 0 0,5-6 0 0,-22-56 0 16,47 87-96-16,-47-87-32 0,58 58 0 0,-58-58 0 0,0 0-192 0,81 43 144 0,-81-43-144 0,0 0 128 0,92-9-128 0,-92 9 0 0,62-34 0 0,-28 10 0 0,-4-6 0 0,2-8 0 15,-6-5 0-15,-1-4 0 0,-6 2-208 0,-2-2 80 16,-2 0 128-16,-6 0-208 0,0 4-16 0,1 7 0 16,-8-2 0-16,1 3 0 0,-6-3-48 0,-3 4-16 15,-3 2 0-15,-6 6 0 0,-4 5 160 0,0 4 128 16,-5-1-192-16,-1 4 192 0,-3 3-144 0,-2 2 144 0,-4-1 0 16,6 3-144-16,-4-1 144 0,6 5-128 0,3-3 128 15,2 2-128-15,8 2-128 0,-2 0-32 0,6 6 0 0,3 0 0 31,2-2-160-31,4 2-16 0,0-1-16 0,4 3 0 16,2 3-608-16,-1-3-128 0,5 1-32 0,-10-7-10544 0,0 0-2112 0</inkml:trace>
  <inkml:trace contextRef="#ctx0" brushRef="#br0" timeOffset="6648.09">22139 14228 41471 0,'-7'7'1840'0,"5"-3"368"0,2 0-1760 0,-4-2-448 16,4-2 0-16,0 0 0 0,0 2 848 0,0-2 96 15,4 0 16-15,2 0 0 0,-3-2-272 0,7 0-48 16,5-4-16-16,-15 6 0 0,0 0-816 0,0 0-144 15,77-28-48-15,-77 28 0 16,0 0-672-16,81-24-144 0</inkml:trace>
  <inkml:trace contextRef="#ctx0" brushRef="#br0" timeOffset="6799.21">22818 14233 2751 0,'4'0'256'0,"3"0"-256"0,1 0 0 0,-6 0 0 15,5 0 2032-15,3-3 352 0,-10 3 80 0,0 0 16 16,0 0-48-16,95-21 0 0,-95 21 0 0,74-17 0 16,-74 17-1840-16,64-17-368 0,-64 17-80 0,50-28 32 15</inkml:trace>
  <inkml:trace contextRef="#ctx0" brushRef="#br0" timeOffset="7048.76">23404 14089 11967 0,'0'0'528'0,"0"0"112"0,0 0-512 0,0 0-128 0,0 0 0 0,0 0 0 15,0 0 3712-15,0 0 704 0,0 0 128 0,0 0 48 16,77-8-1008-16,-77 8-208 0,0 0-48 0,53-24 0 16,-53 24-2176-16,0 0-448 0,53-25-96 0,-53 25-16 15,0 0-288-15,47-24-64 0,-47 24-16 0,0 0 0 0,0 0-224 0,63-25 0 16,-63 25 0-16,0 0 0 16,0 0-512-16,59-20 16 0,-59 20 0 0,0 0 0 15,0 0-784-15,0 0-144 0,62-19-48 0,-62 19 0 16,0 0-592-16,0 0-128 0,0 0-32 0,0 0 0 15,0 0 880-15,0 0 192 0,0 0 16 0,0 0 16 0,0 0 1376 0,0 0 288 16,0 0 48-16,0 0 16 0,0 0 288 0,0 0 64 16,0 0 16-16,0 0 0 0,0 0-560 0,0 0-112 15,0 0-32-15,0 0-13808 0</inkml:trace>
  <inkml:trace contextRef="#ctx0" brushRef="#br0" timeOffset="12039.96">21899 16582 9215 0,'0'-3'816'0,"-2"1"-656"0,2 2-160 0,-2-4 0 0,2 4 2176 0,0-4 416 0,-4 2 80 0,3-7 16 0,-3 2 1264 0,-2-5 256 0,-1 3 48 0,1-1 16 0,6 5-1696 0,-2 1-336 0,2 2-64 0,0 4 0 0,6 4-160 0,-4 3-32 0,5 4 0 0,-1 2 0 0,3 4-1984 0,4 6-192 0,4 12-128 0,6 10-48 0,1 11 544 0,1 1 96 0,-3 3 32 0,5-2 0 0,1 6-304 0,0 1 160 0,-7-1-160 0,1-4 128 0,-3-8-128 0,0 3 0 0,0-3-192 0,-4-1 192 0,0-4-704 0,-2-8 0 0,-2-5-16 0,2-4 0 0,-2-8-48 0,3-1-16 0,-5-3 0 0,0-6-12464 0,3-13-2480 0</inkml:trace>
  <inkml:trace contextRef="#ctx0" brushRef="#br0" timeOffset="12878.56">22688 16855 12895 0,'-4'6'1152'0,"3"-3"-928"16,1-1-224-16,0 2 0 0,1-4 3136 0,-1 2 592 16,4 2 112-16,-4-4 32 0,6 2-224 0,1 1-64 0,-7-3 0 0,0 0 0 15,0 0-2336-15,0 0-480 16,0 0-80-16,98 0-32 0,-98 0-480 0,0 0-176 15,83-20 0-15,-83 20 144 16,75-25-576-16,-75 25-112 0,90-26-32 0,-90 26 0 16,98-26-1504-16,-98 26-304 0,90-27-64 0,-90 27-16 15,87-22-256-15,-87 22-48 0,86-23-16 0,-86 23 0 16,73-22 528-16,-73 22 96 0,74-27 32 0,-74 27 0 0,79-28-240 0,-79 28-32 16,78-34-16-16,-78 34 0 0,78-28 1184 0,-78 28 224 15,80-34 48-15,-80 34 16 0,81-32 2256 0,-81 32 448 0,64-26 96 0,-64 26 0 16,0 0 864-16,85-34 160 0,-85 34 48 0,0 0 0 15,77-28-16-15,-77 28 0 0,0 0 0 0,0 0 0 16,92-23-784-16,-92 23-144 0,0 0-48 0,0 0 0 16,96-11-752-16,-96 11-160 0,0 0-16 0,0 0-16 15,95-9-592-15,-95 9-112 0,0 0-32 0,0 0 0 0,96-15-256 0,-96 15 0 16,0 0 0-16,0 0 0 0,92-28 0 0,-92 28 0 16,0 0 0-16,62-31 0 0,-62 31 144 15,0 0-144-15,55-28 0 0,-55 28 144 0,0 0-144 0,51-32 0 16,-51 32 0-16,0 0 128 0,0 0-128 0,69-28 0 15,-69 28 0-15,0 0 0 0,0 0 0 0,70-21 128 16,-70 21-128-16,0 0 128 0,0 0-128 0,0 0 0 16,82-15 0-16,-82 15 128 0,0 0-128 0,0 0 0 15,83-13 0-15,-83 13 0 0,0 0 160 0,0 0-160 16,83-19 192-16,-83 19-192 0,0 0 208 0,0 0-64 16,71-28-16-16,-71 28 0 0,0 0-128 0,0 0 0 15,66-35 144-15,-66 35-144 0,0 0 0 0,0 0 0 0,0 0-160 0,0 0 160 31,64-30-704-31,-64 30-16 0,0 0-16 0,0 0-17264 0</inkml:trace>
  <inkml:trace contextRef="#ctx0" brushRef="#br0" timeOffset="13225.78">25768 15498 24879 0,'4'-2'1088'0,"-4"2"256"0,2 0-1088 0,2 0-256 0,-4 0 0 0,0 2 0 0,4 0 3008 0,-3 4 528 0,-1-6 112 0,0 0 32 0,29 49-1776 0,-29-49-368 0,28 56-64 0,-28-56 0 0,37 79-688 0,-16-28-128 0,2 9-16 0,3 7-16 0,6 9-144 0,-4 4-32 0,6 3 0 0,-4-8 0 0,-2-2-128 0,0-9-16 0,-1 2-16 0,-3-8 0 0,2-5-288 0,-7-8 128 0,2-2-128 0,-21-43 0 0,37 62-176 0,-37-62-144 0,0 0-16 0,46 57-16 0,-46-57-512 0,0 0-96 0,0 0-32 0,0 0-18976 0</inkml:trace>
  <inkml:trace contextRef="#ctx0" brushRef="#br0" timeOffset="14269.75">26432 15508 19343 0,'0'-2'1728'0,"-2"2"-1392"0,0 0-336 0,0 0 0 16,2 0 2656-16,0 2 464 0,-4 1 80 0,3 1 32 15,-3 5-368-15,0 8-80 0,4 6-16 0,4 5 0 16,0 2-1808-16,1-7-352 0,-5-6-80 0,4 5-16 16,3 10 0-16,7 23 0 0,4 9 0 0,1 7 0 15,6 0-48-15,-1-9-16 0,-1-3 0 0,-3-11 0 16,1-6-128-16,-21-42-16 0,41 54-16 0,-41-54 0 15,0 0-288-15,0 0 160 0,77 38-160 0,-77-38 128 16,0 0-128-16,0 0 0 0,68-43 0 0,-55 20 0 16,4-7-160-16,0-8 160 0,-8-1-208 0,3-4 80 15,-3-4-112-15,0 4-16 0,-5 7 0 0,2-7 0 16,-2-1-64-16,-8-3-32 0,4 4 0 0,-6 6 0 16,-1 3 48-16,-3 4 16 0,-1 5 0 0,-4-1 0 0,-2 9 96 0,0 0 0 15,-5 6 16-15,1-2 0 0,-5 5 48 0,1 4 0 16,5-1 0-16,-3 5 0 0,4 5-128 0,2-3-32 15,4 6 0-15,-2-1 0 16,6 5-672-16,-1-1-128 0,1 2-16 0,3-2-10560 16,1 3-2112-16</inkml:trace>
  <inkml:trace contextRef="#ctx0" brushRef="#br0" timeOffset="14649.25">27059 15419 26719 0,'-9'6'1184'16,"5"-2"240"-16,-1 1-1136 0,1 1-288 0,4-2 0 0,-4-1 0 0,2 3 2560 0,2 5 448 0,0 12 80 0,0 3 32 0,2 6-1456 0,6 6-304 0,3-3-48 0,2 7-16 0,2-3-672 0,4-1-144 0,-19-38-32 0,28 62 0 0,-28-62-32 0,49 71-16 0,-49-71 0 0,43 60 0 0,-43-60-80 0,0 0 0 0,64 44-16 0,-64-44 0 0,0 0-144 0,0 0-32 0,0 0 0 0,85-30 0 0,-85 30-128 0,28-44 160 0,-13 12-160 0,0-3 160 0,-2-3-160 0,-5-1 0 0,1-1 0 0,-1-3 0 0,-3 5 0 0,-5 1 0 0,-4 3 0 0,3 0 0 15,-7 6-176-15,-3 3 48 0,1 3 0 0,-5 1 0 0,-2 6 0 0,0 2 0 16,-5 4 0-16,1-1 0 0,-3 5-64 0,1-1-16 15,-5 0 0-15,4 3 0 16,3 4-304-16,2-1-64 0,4 4-16 0,-2 0 0 16,6 2-432-16,-2-3-64 0</inkml:trace>
  <inkml:trace contextRef="#ctx0" brushRef="#br0" timeOffset="15237.01">27858 14910 23039 0,'-5'0'2048'0,"5"0"-1648"15,0 2-400-15,0 2 0 0,0-4 2880 0,0 5 512 0,0 5 80 0,1 7 32 0,7 9-1312 0,3 13-256 0,8 14-48 0,5 13-16 0,8 5-896 0,-2 6-176 0,4-7-32 0,-4 1-16 0,2-3-304 0,-3-2-48 0,-3-10-16 0,0-5 0 0,0-1-192 0,-3-12-64 0,-23-38 0 0,39 64 0 0,-39-64-128 0,44 52-256 0,-44-52 64 0,0 0 16 0,0 0-480 0,65 44-112 0,-65-44 0 0,0 0-16 0,0 0-608 0,0 0-112 0</inkml:trace>
  <inkml:trace contextRef="#ctx0" brushRef="#br0" timeOffset="15453.93">28386 14743 14735 0,'-5'0'1312'0,"1"3"-1056"0,4 3-256 0,0 0 0 15,2-1 3776-15,0 3 704 0,0 1 144 0,3 8 32 16,8 15-1344-16,0 11-272 0,8 10-48 0,-2 1-16 15,5 7-1712-15,5-3-352 0,-1 13-64 0,6-3-16 0,-4 1-240 16,0-3-48-16,2-2-16 0,-4-4 0 0,-2-11-224 0,0-2-48 16,-1-2-16-16,-1 2 0 15,-3-2-240-15,2-1 0 0,-3-1-144 0,-20-43 144 16,38 75-624-16,-38-75-16 0,32 62-16 0,-32-62 0 16,24 54-128-16,-24-54-32 0,19 42 0 0,-19-42-18512 0</inkml:trace>
  <inkml:trace contextRef="#ctx0" brushRef="#br0" timeOffset="20145.23">22711 18388 13823 0,'-10'10'1216'0,"3"-10"-960"0,1 5-256 0,1-5 0 0,1 0 2304 0,4 4 432 0,-6-4 80 16,-1 0 0-16,-1 6 992 0,-5-4 192 0,4 0 32 0,-3 0 16 0,9-4-2352 0,-3-2-480 0,6-2-80 0,0 2-32 0,2-1-384 0,3-5-80 0,3 5 0 0,3-5-16 0,2 7-128 0,-1-7-32 0,-12 10 0 0,0 0 0 0,65-34-80 0,-65 34-32 0,0 0 0 0,98-52 0 0,-98 52-32 0,75-40-16 0,-75 40 0 0,81-37 0 0,-81 37-32 0,79-34 0 0,-79 34 0 0,87-30 0 0,-87 30-32 0,0 0-16 0,118-32 0 0,-118 32 0 0,88-23 32 0,-88 23 0 0,0 0 0 0,111-24 0 0,-111 24 32 0,104-21 16 0,-104 21 0 0,112-22 0 0,-112 22 16 0,104-21 16 0,-104 21 0 0,88-15 0 0,-88 15-64 0,0 0-16 0,100-19 0 0,-100 19 0 0,0 0-48 0,101-19-16 0,-101 19 0 0,83-18 0 15,-83 18 32-15,0 0 0 0,118-29 0 0,-118 29 0 16,0 0 48-16,111-24 16 0,-111 24 0 0,0 0 0 16,96-15 144-16,-96 15 16 0,0 0 16 0,96-9 0 15,-96 9-336-15,0 0-128 0,86-15 0 0,-86 15 0 16,0 0 0-16,0 0 0 0,107-25 0 0,-107 25 0 16,0 0 0-16,77-28 0 0,-77 28 0 0,0 0 0 0,0 0 0 0,100-28 0 15,-100 28 0-15,0 0 0 0,0 0 0 0,92-25 0 16,-92 25 0-16,0 0 0 0,0 0 0 0,100-24 0 15,-100 24 0-15,0 0 0 0,0 0 0 0,88-19 0 16,-88 19 0-16,0 0 0 0,0 0 0 0,90-28 0 16,-90 28 0-16,0 0 0 0,0 0 0 0,81-34 0 15,-81 34 0-15,0 0 0 0,0 0 0 0,77-24 0 16,-77 24 0-16,0 0 0 0,0 0 0 0,68-34 0 16,-68 34 0-16,0 0 0 0,0 0 0 0,0 0 0 15,88-32 0-15,-88 32 0 0,0 0 0 0,0 0 0 16,79-32 0-16,-79 32 0 0,0 0 0 0,0 0 0 15,0 0 0-15,79-41 0 0,-79 41 0 0,0 0 0 16,0 0 0-16,71-38 0 0,-71 38 0 0,0 0 0 0,0 0 0 0,62-41 0 16,-62 41 0-16,0 0 0 0,0 0 0 0,77-38 0 15,-77 38 0-15,0 0 0 0,0 0 0 0,59-38 0 16,-50 33 0-16,-9 5 0 0,0 0 0 0,0 0 0 16,0 0 0-16,0 0 0 0,71-32 0 0,-59 30 0 15,1 2 0-15,-4-2 0 0,1 4 0 0,-1-2 0 16,0 0 0-16,-3 2 0 0,3 2 0 0,1-4 0 15,-5 2 0-15,5-1 0 0,-1 1 0 0,-3 2 0 16,1-4 0-16,1 0 0 0,5 2 0 0,-4-2 0 16,1-2 0-16,-1 2 0 0,1 0 0 0,-1 0 0 15,-3-4 0-15,3 2 0 0,-3-1 0 0,-1 3 0 16,3-4 0-16,-2 2 0 0,-3 0 0 0,3 0 0 0,0 2 0 16,-1-4 0-16,-1 4 0 0,0 0 0 0,1 0 0 0,-1 0 0 15,-2 0 0-15,2 0 0 0,0 0 0 16,1 0 0-16,-5-1 0 0,4 1 0 0,2 0 0 0,-6 0 0 15,5 0 0-15,-1-4 0 0,-2 2 0 0,2 0 0 16,-1 0 0-16,3-2 0 0,-2 1 0 0,1 1 0 16,1-6 0-16,-2 6 0 0,1-3 0 0,1 1 0 15,2-2 0-15,-7 1 0 0,3 1 0 0,0-2 0 16,2 3 0-16,-5-3 0 0,7 2 0 0,-6-1 0 16,2 1 0-16,-1 4 0 0,-1-4 0 0,-2 2 0 15,4 2 0-15,-4-4 0 0,4 4 0 0,-4-1 0 16,0 1 0-16,0 0 0 15,0 0-672-15,0 0-128 0,0 1-32 0,0 3 0 16,-4-4-128-16,4 6-16 0,0 3-16 0,-6 2 0 16,-1 6-800-16,-3 4-144 0</inkml:trace>
  <inkml:trace contextRef="#ctx0" brushRef="#br0" timeOffset="22217.86">27056 16885 17503 0,'0'0'1552'0,"-6"2"-1232"0,6 0-320 0,-4-2 0 0,4 2 2320 0,-5-2 416 0,-3 3 80 0,-1-1 0 0,-2 6-64 0,1-6 0 0,1 0-16 0,3-1 0 0,0-1-1344 0,5 0-272 0,-1 4-48 0,2-4-16 0,0-4-496 0,0 4-112 0,3 4 0 0,-1-4-16 0,2 0 16 0,2 0 16 0,-3 2 0 0,3-2 0 0,0 4-16 0,1-4-16 0,5 2 0 0,1 0 0 0,-13-2 48 0,0 0 16 0,0 0 0 0,0 0 0 0,111 2-80 0,-111-2-16 0,0 0 0 0,105-6 0 0,-105 6-112 0,0 0-32 0,126-13 0 0,-126 13 0 16,114-19-96-16,-114 19-32 0,123-26 0 0,-123 26 0 15,118-34 0-15,-118 34 0 0,115-38 0 0,-115 38 0 0,116-34 112 0,-116 34 16 16,109-39 0-16,-109 39 0 0,107-38 0 15,-107 38 0-15,115-39 0 0,-115 39 0 0,111-38-48 0,-111 38 0 16,96-41 0-16,-96 41 0 0,92-41-16 0,-92 41-16 16,90-44 0-16,-90 44 0 0,77-43-16 0,-77 43 0 15,73-47 0-15,-73 47 0 0,77-51 0 0,-77 51 0 16,66-43 0-16,-66 43 0 0,62-51-160 0,-62 51 0 16,64-62 144-16,-34 29-144 0,-4-3 128 0,1 0-128 15,-5 2 128-15,-1-3-128 0,-2-3 0 0,-1-3 144 16,-3 0-144-16,2-6 0 0,-5 8 128 0,1-4-128 15,2-1 0-15,-4-2 0 0,2-1 0 0,0 2 0 16,-3 2 0-16,1 1 0 0,-2-3 0 0,1 2 0 16,-1 2 0-16,-5 0 0 0,2 0 0 0,-3-2-272 15,-1-1 48-15,2 3 16 0,-4 2-48 0,-6 0-16 0,3-6 0 16,-3-6 0-16,-7 4 64 0,0 2 16 0,-4 0 0 16,-2 2 0-16,-4 2 32 0,-1 1 16 0,0 3 0 0,-8 5 0 15,5-3 16-15,-6 7 0 0,4 1 0 0,-4 1 0 16,-5 2 128-16,0 3-192 0,-1-1 192 0,1 5-192 15,-1-2 192-15,-4 3 0 0,-6 1 0 0,-4 2 0 16,0 0 0-16,-9-6 0 0,-1 2 0 0,1 0 0 16,-6 1 0-16,2-3 0 0,-7 0 0 0,-2 4 0 15,3 2-320-15,3 6 0 0,1 5 16 0,2 4 0 16,2 2-80-16,2 6 0 0,10 5-16 0,-1 2 0 16,1 0 80-16,3 4 0 0,2 5 16 0,0-5 0 15,13-2 80-15,-6 1 16 0,1 7 0 0,-8 7 0 16,0-2 64-16,2 4 16 0,2-2 0 0,-1 2 0 0,1-4-32 15,0 3 0-15,0 1 0 0,1-2 0 0,3 6 160 16,-1-4-160-16,3 1 160 0,3-1-160 0,-4 0 160 16,8-6-160-16,2-2 160 0,4 1-160 0,-6 1 160 0,-2 2 0 15,-2 8-144-15,-4-1 144 0,8 1 0 0,2-3-144 16,-2 1 144-16,6 0 0 0,1-2 0 0,0 0-128 16,7-1 128-16,-3-1 0 0,4-3 0 0,-2 1 0 15,6-6 0-15,-4 4 0 0,5-3 0 0,1-3 0 16,-1 3 0-16,3-1 0 0,-1-3 0 0,5 1 0 15,-3-3 0-15,-2 5 0 0,7-3 0 0,-3 2-128 16,-2-3 128-16,6 3 0 0,-4-2-224 0,4 1 64 16,-2-3 16-16,2 2 0 0,2 1 16 0,2 3 0 15,-4 1 0-15,6 2 0 0,-1 0 128 0,3 4 0 16,1 0-144-16,-1 4 144 0,5 0 0 0,2-1 0 0,2-1 0 16,4 0 0-16,-1 0 0 0,-20-34 0 0,43 58 0 0,-43-58 0 15,57 62 0-15,-57-62 0 0,77 68 128 0,-77-68-128 16,81 62 192-16,-81-62-32 0,86 62-16 0,-86-62 0 15,89 64-16-15,-89-64 0 0,84 56 0 0,-84-56 0 16,77 58-128-16,-77-58 0 0,72 49 144 0,-72-49-144 16,0 0 0-16,86 62 0 0,-86-62 0 0,0 0 0 15,73 53 0-15,-73-53 0 0,0 0-192 0,68 52 64 16,-68-52-256 0,0 0-32-16,62 44-16 0,-62-44 0 0,0 0-256 0,62 45-48 0,-62-45-16 15,0 0-18128-15</inkml:trace>
  <inkml:trace contextRef="#ctx0" brushRef="#br0" timeOffset="22801.43">29271 17082 32255 0,'-9'-11'2864'0,"3"4"-2288"0,1 1-576 0,5 2 0 0,0 2 2176 0,-4-5 320 0,-5-4 64 0,-3-14 0 0,3-1-896 0,1-4-176 0,12 5-32 0,0 3-16 0,11 3-496 0,-15 19-112 0,0 0 0 0,62-40-16 0,-62 40-240 0,0 0-64 0,86-11 0 0,-86 11 0 0,0 0-304 0,87 8-64 0,-87-8-16 0,0 0 0 0,0 0-128 0,77 35 0 0,-77-35 0 0,19 30 0 0,-14-11 0 0,-5 2 0 0,0 1-192 0,-7 3 192 0,-1 3-304 15,-1-2 64-15,0 6 16 0,-1-3 0 0,-5-3-64 0,2 0-16 0,-2-1 0 0,2-1 0 0,1-5 112 0,-3-4 32 0,6 4 0 0,-4-8 0 16,7 0 160-16,-1-3-128 0,5-5 128 0,-2-3-128 15,4 2 128-15,4-4-128 0,-2 2 128 0,5-3-128 0,3 1 128 16,-10 2 144-16,0 0-16 0,0 0-128 0,77-25 560 16,-77 25 0-16,0 0 0 0,86-17 0 0,-86 17 32 15,83-11 16-15,-83 11 0 0,86-17 0 0,-86 17-176 0,83-17-48 16,-83 17 0-16,0 0 0 0,94-9-192 0,-94 9-64 16,0 0 0-16,0 0 0 0,0 0 48 0,51 43 0 15,-51-22 0-15,-2 1 0 0,-4 7 112 0,-3 1 32 16,-4 0 0-16,-2 4 0 0,-8 1-128 0,2 5-32 15,-3-3 0-15,-8 3 0 0,2-3-160 0,-4 1 0 16,0 1 0-16,0-8 0 16,6-3-512-16,-4-4-96 0,6 1-16 0,-2-3 0 15,-2-3-672-15,7-4-144 0,4-4-32 0,4-3 0 16,6-3-224-16,3-5-48 0</inkml:trace>
  <inkml:trace contextRef="#ctx0" brushRef="#br0" timeOffset="99225.66">5966 11332 22111 0,'-3'4'1968'0,"-3"-4"-1584"0,2 1-384 0,0-1 0 0,2 0 1920 0,2 4 288 0,-5-4 64 0,-5 4 16 0,-3 4 80 0,-2 1 0 0,0 2 16 0,-2 2 0 0,6 4-1552 0,-4-4-304 0,6 4-64 0,-5 2-16 0,9 0-256 0,-5 3-48 0,5 1-16 0,-3 3 0 0,3-1 0 0,5 3 0 0,-4 6 0 0,4-6 0 0,4 4 16 0,-4 0 0 0,3 5 0 0,3-3 0 0,-2 2-16 0,1 5 0 0,-1 4 0 0,2-1 0 0,-2-12 32 0,1 1 0 0,1 5 0 0,3 5 0 0,-3 0-160 0,1-3 160 0,3 3-160 0,1 0 160 0,-2-9-160 0,1-2 0 0,-10-32 0 0,19 58 128 16,-19-58-128-16,20 53 128 0,-20-53-128 0,25 51 128 0,-25-51-128 15,0 0 160-15,41 75-160 0,-41-75 160 0,0 0-160 0,53 75 192 16,-53-75-192-16,0 0 192 0,49 66-32 0,-49-66 0 16,0 0 0-16,62 69 0 0,-62-69-32 0,0 0 0 15,80 68 0-15,-80-68 0 0,0 0 32 0,89 43 0 16,-89-43 0-16,0 0 0 0,99 30-32 0,-99-30-128 15,0 0 192-15,102 4-64 0,-102-4 48 0,0 0 0 16,105-19 0-16,-105 19 0 0,77-30 16 0,-77 30 16 16,77-35 0-16,-34 14 0 0,-9-2-32 0,4-1-16 15,5-6 0-15,0-4 0 0,0 0 0 0,1 0 0 16,-5 0 0-16,1-7 0 0,-3 2-160 0,1-5 0 16,-3 1 144-16,3 2-144 0,-8 5 0 0,-2-1 144 15,4 1-144-15,-5 0 0 0,-1 0 160 0,-5-1-160 0,1-1 128 16,-5 4-128-16,0 4 128 0,-6-2-128 15,2 6 128-15,-3-2-128 0,-1-4 144 0,-3-2-144 0,3 4 160 16,-5-7-160-16,2 3 192 0,-6 0-48 0,-4 4-16 0,-2 2 0 16,1-2-128-16,-9 1 0 0,-1 1 0 0,-3 0 128 15,-3 0-128-15,-2 0 0 0,-1 1 0 0,0-1 0 16,-5 0 0-16,-5-2 0 0,1 2 0 0,-5-2 0 16,0 3-224-16,3 1-32 0,-3 2 0 0,1 1 0 15,7 8-64-15,-4-4 0 0,-4 0-16 0,-5-1 0 16,3 1 48-16,3 0 16 0,-3 0 0 0,3-3 0 15,-1 3 96-15,3 2 32 0,-3-2 0 0,6 4 0 16,6 0 144-16,-8 2-160 0,-2 0 160 0,0 2-160 16,3 3 160-16,-1 6 0 0,0 2 0 0,-2 2-128 15,1 6 128-15,1 1-128 0,0 0 128 0,2 6-128 0,4-3 128 16,-2 5-208-16,0-2 80 0,-2 3 128 16,2-1-192-16,1 0 192 0,-4-2-160 0,1-1 160 0,7-3-144 15,1 2 144-15,3 2-128 0,-1-2 128 0,7-2 0 0,-1 1 0 16,3-1 0-16,2 4 0 0,2 0 0 0,-1 0 0 15,1 2 0-15,3 0 0 0,-1 0 0 0,1 3 0 16,0-1 0-16,3 6-128 0,-1-3 128 0,2 5 0 16,2 1 0-16,0 0 0 0,0-2 0 0,0 1 0 15,0 3 0-15,0-2 0 0,2-6-208 0,0 3 32 16,0 5 16-16,1-6 0 0,3 4-144 0,-2-7-16 16,1 4-16-16,1-3 0 15,2 3-304-15,-1 3-48 0,3-4-16 0,-1 1-17856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5T15:10:15.85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6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4-05-15T15:13:16.753"/>
    </inkml:context>
  </inkml:definitions>
  <inkml:trace contextRef="#ctx0" brushRef="#br0">7504 13286 2751 0,'0'0'256'0,"-4"-3"-256"0,4 3 0 0,0 0 0 0,0 0 976 0,0-2 160 0,-4 0 16 0,2 0 16 0,-2-4 816 0,-1 2 176 0,1 1 16 0,-2 1 16 0,3-2 0 0,-1 4 0 0,2-4 0 0,-4 2 0 0,6 2 48 0,-7-3 16 0,1 1 0 0,2 0 0 0,3 0-272 0,-3-2-64 0,4 1-16 0,0 1 0 0,0 2-704 0,0 0-144 0,0 0-32 0,4 0 0 0,-3 3-544 0,7 3-112 0,-2-2-32 0,3 1 0 0,0 1-112 0,1 3-32 0,1-5 0 0,4 4 0 0,2-1 0 0,-17-7-16 0,0 0 0 16,0 0 0-16,0 0 0 0,101 30 0 0,-101-30 0 0,0 0 0 0,0 0 16 0,96 19 0 15,-96-19 0-15,0 0 0 0,0 0 32 0,111 10 16 16,-111-10 0-16,0 0 0 0,0 0 0 0,117 1 0 15,-117-1 0-15,0 0 0 0,103-7-16 0,-103 7 0 16,0 0 0-16,107-19 0 0,-107 19 32 0,81-19 0 16,-81 19 0-16,86-9 0 0,-86 9 32 0,83-11 16 15,-83 11 0-15,0 0 0 0,115-4-32 0,-115 4 0 16,0 0 0-16,97-4 0 0,-97 4-64 0,0 0-16 0,94-2 0 0,-94 2 0 16,0 0-16-16,96-2-16 0,-96 2 0 0,0 0 0 15,83-7 32-15,-83 7 0 31,100-4 0-31,-100 4 0 0,97 2 144 0,-97-2 48 0,0 0 0 0,0 0 0 16,107 9-240-16,-107-9-144 0,0 0 192 0,0 0-192 16,0 0 144-16,0 0-144 0,94 10 0 0,-82-8 144 15,1 0-144-15,-2 1 0 0,2-3 0 0,-3 0 128 16,-1-3-128-16,0 3 0 0,-3 0 0 0,3 3 0 16,-5-3 0-16,2 0 0 0,-2 0 0 0,-3 0 0 15,3 0 0-15,0 0-192 0,-4 2 64 0,2-2 128 16,-2 2-576-16,0 0 0 0,4 2 0 0,-4-2 0 15,-4 1-224-15,4 1-32 0,4 2-16 0,-4-6 0 16,0 3-176-16,0-1-48 0,0 2 0 0,0 0-12864 16,2-2-2576-16</inkml:trace>
  <inkml:trace contextRef="#ctx0" brushRef="#br0" timeOffset="467.57">9234 12251 20271 0,'-9'-10'896'0,"0"9"192"0,3-5-880 0,0 2-208 0,4 4 0 0,1-4 0 0,1 2 1920 0,-4 2 352 0,2-5 64 0,-2 1 16 0,4-2 400 0,0-1 64 0,4 1 32 0,-2 1 0 0,5-3-1504 0,5 6-288 0,1 2-64 0,2-3-16 0,4 1-208 0,1 2-32 0,-20 0-16 0,0 0 0 0,0 0-192 0,94 5-32 0,-94-5-16 0,0 0 0 0,0 0-224 0,102-3-64 0,-102 3 0 0,0 0 0 0,0 0-192 0,92-10 128 0,-92 10-128 0,0 0 0 0,0 0 0 0,0 0-208 0,81-9 16 0,-70 9 0 0,-2 3-528 0,-3-3-112 0,1 2 0 0,-1 0-16 16,-2 4-720-16,-4-4-144 0,2 5-16 0,-4-5-16064 15</inkml:trace>
  <inkml:trace contextRef="#ctx0" brushRef="#br0" timeOffset="684.79">9512 12241 12255 0,'-3'8'256'0,"-1"-6"64"0,2 2 16 0,2-1 32 0,0 1-368 0,0-2 0 0,0 2 0 0,2 5 0 0,2 6 4768 0,1 10 880 0,3 3 176 0,1 6 48 15,-1-1-2880-15,1 11-576 0,1-1-112 0,-3 2-32 16,3-2-1328-16,-5-1-272 0,-3-3-48 0,2-5-16 16,0-6-288-16,-3 6-48 0,3-2-16 0,0 7 0 15,2-9-256-15,-3 2-144 0,-1-5 16 0,2-1 0 32,0-7-432-32,1-2-80 0,-3-4 0 0,0-4-12080 0,4-3-2400 0</inkml:trace>
  <inkml:trace contextRef="#ctx0" brushRef="#br0" timeOffset="1487.49">12145 13283 15663 0,'-13'0'1392'0,"8"-2"-1120"0,1 0-272 0,2 0 0 0,-2 2 2448 0,0 0 432 0,4 2 96 0,-1-4 16 0,-3-2 816 0,0 0 160 0,2 2 48 0,2-3 0 0,6 3-2496 0,-2 0-496 0,5-2-112 0,6 2-16 0,4 2-96 0,-19 0-32 0,0 0 0 0,0 0 0 0,111 21-48 0,-111-21-16 0,0 0 0 0,120 28 0 0,-120-28-192 0,107 15-64 0,-107-15 0 0,118 13 0 0,-118-13-272 0,130 2-176 0,-130-2 192 0,141-2-192 0,-141 2 0 0,135-9 0 0,-135 9-240 0,124-9 80 0,-124 9-192 0,111-13-32 0,-111 13-16 0,94-8 0 0,-94 8-240 15,0 0-64-15,111-7 0 0,-111 7 0 0,0 0-160 0,0 0-32 0,96 3-16 0,-96-3-12432 16,0 0-2480-16</inkml:trace>
  <inkml:trace contextRef="#ctx0" brushRef="#br0" timeOffset="1788.1">13275 12452 911 0,'-10'-10'0'0,"5"5"0"15,-3 1 0-15,6 2 0 0,-1 2 7232 0,3 0 1344 16,0-4 288-16,3 1 48 0,-1 1-4960 0,6-8-1008 16,7 1-192-16,0 3-32 0,-15 6-1504 0,0 0-320 15,0 0-48-15,109-5-16 0,-109 5-272 0,0 0-64 16,107 5-16-16,-107-5 0 0,0 0-224 0,111 6-64 15,-111-6 0-15,0 0 0 0,96 4-192 0,-96-4 0 0,0 0 0 0,0 0 0 16,86 0-208-16,-73 0-96 0,-3-2-16 0,-3 2 0 31,1 2-464-31,-3 0-112 0,-1-4 0 0,-2 2-16 16,-2 2-816-16,0-2-176 0</inkml:trace>
  <inkml:trace contextRef="#ctx0" brushRef="#br0" timeOffset="1971.23">13602 12465 15663 0,'0'2'1392'0,"0"0"-1120"0,0 0-272 0,0 1 0 16,0-1 3696-16,0 2 672 0,0 5 144 0,2 6 32 15,1 8-1408-15,3 7-288 0,2 8-48 0,-3-3-16 16,-1-1-1536-16,2 8-304 0,-3 3-64 0,3 9-16 0,-2 6-368 0,1 2-80 16,1 4-16-16,-2-4 0 15,5 2-656-15,-3-6-144 0,0-5-32 0,3-6-13120 16,4-11-2624-16</inkml:trace>
  <inkml:trace contextRef="#ctx0" brushRef="#br0" timeOffset="2793.35">16558 12234 10127 0,'-2'2'896'0,"-2"2"-704"0,4-4-192 0,0 0 0 0,0 0 2768 0,0 0 528 0,-3 0 96 0,1 0 32 0,-2 0 608 0,4 0 112 0,4 0 16 0,1 0 16 0,5 0-2432 0,5 0-480 0,4 0-112 0,-19 0 0 0,0 0-528 0,80 0-112 0,-80 0 0 0,0 0-16 0,111 0-96 0,-111 0-16 0,0 0 0 0,105-10 0 0,-105 10-256 0,74-13-128 0,-74 13 0 0,66-11 128 0,-66 11-128 0,0 0-272 0,77-19 64 0,-62 13 16 0,0 6-320 0,-6-3-64 16,0-1-16-16,-3 2 0 0,0-2-1232 0,-2 4-240 0</inkml:trace>
  <inkml:trace contextRef="#ctx0" brushRef="#br0" timeOffset="2929.61">16864 12287 21183 0,'-3'11'944'0,"1"-6"192"0,2 3-912 0,0 1-224 0,0-1 0 0,0 1 0 16,2 3 2640-16,1 12 496 0,7 19 80 0,-1 17 32 16,0 12-896-16,1-5-176 0,-1-1-48 0,-1-2 0 15,1 7-1376-15,1 10-288 0,3 6-48 0,-4-5-16 32,2-8-784-32,3-5-144 0,-1-9-48 0,2-5-17504 0</inkml:trace>
  <inkml:trace contextRef="#ctx0" brushRef="#br0" timeOffset="72787.39">8759 11259 24879 0,'0'-4'2208'0,"0"-2"-1760"0,0 1-448 0,0 1 0 0,0 4 2000 0,0-8 320 0,4 1 64 0,-4-5 16 0,5-3-624 0,-1-1-128 0,2-1-32 0,3 2 0 0,0 0-928 0,1-1-192 0,5 0-48 0,0 1 0 0,-2 3-224 0,4 3-48 0,0-4-16 0,2-2 0 0,-2 2 32 0,1-4 0 0,5-2 0 0,-4 0 0 0,5 0 64 0,1 0 0 0,3-1 16 0,-4 1 0 0,6 0 32 0,2-1 0 0,-2 3 0 0,-30 17 0 0,66-30-96 0,-66 30-16 0,68-32 0 0,-68 32 0 0,77-25-192 0,-77 25 144 0,86-28-144 0,-86 28 128 15,87-26-128-15,-87 26 0 0,88-29 0 0,-88 29 0 16,105-33 0-16,-48 10 0 0,-57 23 128 0,105-38-128 16,-105 38 128-16,126-33 0 0,-64 16 0 0,0-2 0 15,6 0 64-15,-1-5 0 0,1 5 0 0,-1-4 0 16,5 6-32-16,-1-1 0 0,-3 3 0 0,3 2 0 0,-71 13-16 16,130-23 0-16,-130 23 0 0,126-21 0 0,-126 21-144 15,111-15 192-15,-111 15-192 0,116-19 192 0,-116 19-192 0,122-15 0 16,-122 15 144-16,130-7-144 0,-130 7 0 0,128-6 128 15,-128 6-128-15,118-9 0 0,-118 9 0 0,124-11 0 16,-124 11 0-16,126-17 128 0,-126 17-128 0,130-17 0 16,-130 17 0-16,139-10 0 0,-139 10 0 0,145-15 0 15,-72 6 0-15,-2-2 0 0,5-2 0 0,-7 1 0 16,6 1 0-16,2-4 0 0,0 0 0 0,0 2 0 16,4-2 0-16,-4 2 0 0,0-1 160 0,2 3-32 15,0-2-128-15,-5 4 192 0,-3-1-192 0,6-1 144 0,4 5-144 16,2-7 128-16,-10 2-128 0,4 1 0 0,4 1 144 15,1-4-144-15,9 3 0 0,-1-1 0 0,2 2 0 16,0-4 128-16,4 1-128 0,-15 3 0 0,-10 0 0 16,8-1 0-16,11 1 0 0,6-4 0 0,9 1 0 0,0-1 0 15,3 0 0-15,-1 2 0 0,2 0 0 0,-4-3 0 16,-13 5 0-16,8-4 0 0,12 2 0 0,7 1 0 16,-3 1 0-16,-1-3 0 0,-17 3 0 0,11 0 0 15,5-3 144-15,1 5-144 0,-14-1 192 0,10 3-192 16,10-1 272-16,-1-1-48 0,4-1-16 0,-8-1 0 15,-7 3-16-15,4 2-16 0,6-1 0 0,-5 1 0 16,-7-2-176-16,0-1 0 0,6 1 144 0,0 0-144 16,5 1 0-16,-3 1 144 0,-14-3-144 0,5-1 0 15,1 0 128-15,-2 3-128 0,-7-1 0 0,5 1 0 16,2 6 176-16,-7-1-176 0,-15-1 160 0,1 1-160 0,3-2 160 16,1 2-160-16,-1-2 160 0,-3 2-160 0,-1 0 128 0,-2 0-128 15,-4 0 0-15,-77 0 144 0,131-10-144 0,-65 3 128 16,-66 7-128-16,132-11 128 0,-132 11-128 0,112-14 128 15,-112 14-128-15,126-11 128 0,-126 11-128 0,111-9 0 16,-111 9 0-16,105-15 128 0,-105 15-128 0,91-19 0 16,-91 19 0-16,82-19 128 0,-82 19-128 0,83-24 0 15,-83 24 0-15,75-23 128 0,-75 23-128 0,70-26 0 16,-70 26 144-16,69-26-144 0,-69 26 0 0,68-30 144 16,-34 11-144-16,0 4 0 0,-6 0 160 0,-2 0-160 15,6 1 128-15,-4-1-128 0,-2-1 0 0,-1 4 128 16,-3 3-128-16,-3 3 0 0,-4-1 0 0,-2-1 0 15,2 4 0-15,-5-1 0 0,-1 1 0 0,1 4 0 0,-5-4 0 16,-1 4 0-16,2 0-208 0,-6 4-80 0,0-2-16 0,0 5 0 31,0-3-464-31,-4 6-112 0,-2 1-16 0,1 0 0 16,1 6-256-16,-6-2-48 0,5-2-16 0,-5 4-19472 0</inkml:trace>
  <inkml:trace contextRef="#ctx0" brushRef="#br0" timeOffset="76391.28">23318 9625 19343 0,'-4'-3'1728'0,"2"-1"-1392"0,2 2-336 0,0-4 0 0,0 3 2384 0,0-3 416 0,-4-3 80 0,4-8 0 0,-3-4 288 0,1-9 48 0,-2 4 16 0,0-1 0 0,2 5-1696 0,-3 3-320 0,1 8-80 0,-2 1-16 0,3 10-128 0,-3 0-32 0,-2 6 0 0,3 5 0 0,-1 12-288 0,1 5-64 0,1 0-16 0,-2 2 0 0,-1 4-208 0,1 4-32 0,0 7-16 0,3 6 0 0,-3 7-112 0,6 6-32 0,-4 1 0 0,8-3 0 0,0-5-192 0,1-8 0 0,5-12 128 0,-10-37-128 0,24 51 0 0,-24-51 0 15,0 0 0-15,0 0 0 0,0 0-144 0,96-6-32 0,-72-12 0 0,-3-7 0 16,5 1-128-16,-5-8-16 0,2-2-16 0,-3-2 0 31,3-1-240-31,-2-5-64 0,1-3 0 0,-1-2 0 16,1-3-80-16,-5 3-32 0,-4 3 0 0,-3 7 0 0,-6 7 272 16,-8 3 48-16,0 7 16 0,-7 1 0 0,1 4 256 0,-8 0 160 0,-1 5-192 0,-2 1 192 15,2 3-128-15,-5 3 128 0,1 4 0 0,-1 1 0 16,5 4-224-16,0 3 64 0,4 1 16 0,6-5 0 15,3 5-256-15,1-1-48 0,3-5-16 0,2 2 0 16,3-1-688-16,3-1-128 0,-6-4-16 0,0 0-16048 16</inkml:trace>
  <inkml:trace contextRef="#ctx0" brushRef="#br0" timeOffset="76758.5">24021 9391 5519 0,'-12'13'496'0,"3"-8"-496"16,3 5 0-16,-1-5 0 0,5-3 5152 0,-4 2 928 15,3 2 192-15,-7 5 48 0,1 10-2128 0,-6 1-416 16,2 8-96-16,1-2-16 0,5 2-2432 0,1 8-480 16,1 0-112-16,5 1 0 0,-4-5-176 0,8 0-16 15,-4 0-16-15,5 3 0 0,1-3-160 0,-6-34-16 0,22 62-16 16,-22-62 0-16,0 0-240 0,0 0 176 0,0 0-176 0,81 49 160 15,-81-49-160-15,0 0 0 0,58-21 0 0,-39 8 128 16,0-2-128-16,2-4 0 16,-3-9 0-16,1-2 0 0,-2 2 0 0,0-6 0 0,2 0 0 0,-4-3 0 15,4-3 0-15,-10 3 0 0,0 3-128 0,-1 2 128 16,-4 5-192-16,-4-1 48 0,-6 8 0 0,-1 3 0 16,-1 3 144-16,-5 3-128 0,-2 0 128 0,-10 3-128 15,1 5 128-15,-2 1-160 0,-1 2 160 0,1 4-160 16,0 3-144-16,1 2-16 0,7 5-16 0,-1-3 0 15,6 2-224-15,1 0-32 0,5 2-16 16,-1 4 0-16,5-2-752 0,3 2-160 0,0 0-16 0,3-3-15536 16</inkml:trace>
  <inkml:trace contextRef="#ctx0" brushRef="#br0" timeOffset="77142.5">24620 9353 21183 0,'-4'4'1888'0,"3"-4"-1504"16,-3 2-384-16,2-2 0 0,0 2 3648 0,-4 3 640 15,1-1 144-15,-10 7 32 0,2-1-2032 0,1 5-416 16,-1 3-80-16,2-3-16 0,3 8-1088 0,3-2-208 16,5 3-48-16,-4 2-16 0,4-26-288 0,4 53-48 15,-4-53-16-15,5 51 0 0,-5-51-208 0,10 49 0 16,-10-49 0-16,19 64 0 0,-19-64 0 0,24 60 0 15,-24-60 0-15,0 0 0 0,38 69 0 0,-38-69 0 0,0 0 0 0,0 0 0 16,0 0 128-16,0 0-128 0,82 32 0 0,-67-43 144 16,2 1 32-16,-2-5 0 0,-4-7 0 0,3 1 0 15,-1-3-176-15,2-8 160 0,-4-4-160 0,2 0 160 16,-3 3-160-16,-1 3 0 0,-7-2 0 0,2 5 0 16,-4 1-256-16,-6 3 64 0,2 6 0 0,-9 2 16 15,2 2-48-15,-4 2-16 0,-4-2 0 0,0 2 0 16,-1 1-64-16,1 3-16 0,0 1 0 0,0 0 0 15,6 3-176-15,-2 3-32 0,4 3-16 16,-2-3 0-16,3 2-96 0,5 2 0 0,1 0-16 0,2 1 0 16,0-1-1584-16,4 2-320 0</inkml:trace>
  <inkml:trace contextRef="#ctx0" brushRef="#br0" timeOffset="77480.95">25191 9097 30399 0,'-5'4'1344'0,"1"2"288"0,4-2-1312 0,-4 1-320 0,2 1 0 0,2-1 0 0,0 5 2368 0,-3 5 384 0,3 9 96 0,-4 18 16 0,2 14-1456 0,2 10-304 0,0 0-48 0,6 7-16 0,-3 6-384 0,3 4-80 0,-2-1 0 0,-2-1-16 0,5 2-256 0,-5-2-48 0,2-4-16 16,2-6 0-16,3-13-240 0,-5-5-288 0,1-4 64 0,1-8 16 0,-6-41-816 0,15 62-144 0</inkml:trace>
  <inkml:trace contextRef="#ctx0" brushRef="#br0" timeOffset="78495.33">26015 9511 17503 0,'-2'0'1552'0,"-2"0"-1232"0,2 0-320 0,2 2 0 16,-2 0 2416-16,0-1 416 0,-1 3 96 0,-3 6 16 15,0-1 112-15,-3 6 16 0,1 4 16 0,3 7 0 16,-1 0-1824-16,0 5-368 0,-1-1-80 0,5 5-16 16,-2 5-208-16,4 3-32 0,0 4-16 0,0-2 0 0,6 2-32 0,1-4-16 15,1-7 0-15,-8-36 0 16,26 54-192-16,-26-54-48 0,0 0 0 0,0 0 0 0,70 36-256 0,-70-36 160 15,0 0-160-15,69-30 128 0,-42 8-128 16,-3-7 0-16,2-4 0 0,-1-1 0 0,-6 0-224 0,-1-4 32 16,3-3 0-16,-2-2 0 15,0 0-192-15,-8-4-16 0,-2 1-16 0,-3 5 0 0,-2 7 160 0,-10 0 16 16,-1 4 16-16,-5 4 0 0,-3 5 224 0,-7-3 0 16,-3 7 0-16,1 0 0 0,-6 4 0 0,2 2 0 15,-4-1 0-15,5 7 0 0,1 3 0 0,5 2-144 16,3 6 16-16,3-3 0 15,5 3-256-15,5 3-64 0,-3 1 0 0,6-3 0 16,2 3-672-16,2-3-144 0,2 3-16 0,-4-10-16064 0</inkml:trace>
  <inkml:trace contextRef="#ctx0" brushRef="#br0" timeOffset="78882.81">26719 9406 21183 0,'-5'0'1888'0,"1"0"-1504"0,4 3-384 0,-4-3 0 0,2 2 3072 0,2 0 560 0,-9 6 96 0,0 1 32 0,-1 6-1232 0,-3 8-240 0,2 5-48 0,3 2-16 0,6 4-1280 0,-3-2-256 0,5-6-48 0,0 6-16 0,5 5-160 0,1 12-16 0,7 4-16 0,-2 0 0 0,-11-53-176 0,29 80-16 0,-29-80-16 0,0 0 0 0,52 70-96 0,-52-70-128 0,0 0 176 0,0 0-176 0,0 0 0 0,90 4 0 0,-90-4 0 0,40-28 0 0,-21 12-160 0,-4-6 16 0,3-4 0 0,-3-3 0 0,-1 7-16 16,-5-3 0-16,0 5 0 0,-1-8 0 0,-4 3-16 0,-1-3 0 16,-3 0 0-16,-7 3 0 0,-1 3 176 0,-1-1-160 15,-4 3 160-15,-6 3-160 0,-2-2 0 0,-3 0 0 16,1 4 0-16,-1 0 0 0,0 4-192 0,-1 3-32 15,-1-1-16-15,5 5 0 16,2 2-128-16,4 2-32 0,2 6 0 0,4-4 0 16,1 5-848-16,5 1-160 0,-3-1-32 0,6 3-15232 0</inkml:trace>
  <inkml:trace contextRef="#ctx0" brushRef="#br0" timeOffset="79313.88">27398 9332 27647 0,'-12'2'1216'0,"9"-2"256"0,-3 0-1168 0,2 0-304 0,-1 0 0 0,5 0 0 16,-6 4 2800-16,-1-4 496 0,-5 2 96 0,-1 2 32 0,-2 3-1824 0,2 4-384 15,2 3-64-15,-4 1 0 0,5 3-496 0,1 1-80 16,-1 7-32-16,7 6 0 15,-7 2-144-15,5 4-16 0,1 3-16 0,2 2 0 0,2-5 16 0,0 5 0 16,6 4 0-16,3-2 0 0,0 6-128 0,-9-51-32 16,25 77 0-16,-25-77 0 0,0 0-224 0,47 73 128 15,-47-73-128-15,0 0 0 0,0 0 128 0,73 17-128 16,-73-17 0-16,43-19 0 0,-24 1 0 0,2-7 0 16,1 1 0-16,-3-4 0 0,-2-6 0 0,2 0-192 15,-2-2 16-15,0-3 0 0,0-1-16 0,-6-3 0 16,-2 2 0-16,-3-1 0 0,-2 5-96 0,-4 3-32 15,-6 2 0-15,-3 2 0 0,-6 6 0 0,-4-5-16 16,0 7 0-16,-5 1 0 0,-1 1-48 0,1 3-16 0,-3 5 0 0,7 3 0 31,-3 3-112-31,3 6 0 0,-3 2-16 0,2 8 0 16,3 1-16-16,2 6 0 0,1-2 0 0,6 4 0 16,0-6-832-16,5 2-160 0,-2-8-48 0,6 3-9552 0,0-10-1920 0</inkml:trace>
  <inkml:trace contextRef="#ctx0" brushRef="#br0" timeOffset="79698.92">28136 9246 39615 0,'-18'17'1760'0,"12"-8"352"0,-3 1-1680 0,-1-1-432 0,4-2 0 0,3-1 0 0,-3 4 1056 0,-7 5 128 0,-2 13 32 0,-4 6 0 0,0 1 0 0,6 3 0 0,6-2 0 0,-1-1 0 0,8 3-512 0,0-38-112 0,8 68-16 0,-8-68 0 0,17 67-320 0,-17-67-80 0,28 58-16 0,-28-58 0 0,0 0-160 0,56 62 0 0,-56-62 0 0,0 0 128 0,0 0-128 0,88 14 0 0,-88-14-160 0,0 0 160 0,72-34-240 0,-40 11 48 16,-2-7 16-16,4-2 0 0,-6 2 0 0,2-4 0 0,2-3 0 0,-8-1 0 0,-5 4-192 0,0 4-32 0,-8-2-16 0,-1 6 0 0,-7 2 416 0,-3 1-160 0,-3 2 160 0,-3 3 0 0,-9 3 0 0,2 1 0 0,-6 1 0 15,-5 2 0-15,-1 2 0 0,-9 3 176 0,0 2-176 16,1-2 160-16,-1 5-416 0,0 1-96 0,2 1-16 0,2 5 0 31,4-2-368-31,1 3-80 0,5 7-16 0,1 1-12608 0,4 2-2512 0</inkml:trace>
  <inkml:trace contextRef="#ctx0" brushRef="#br0" timeOffset="83891.16">13036 11309 4607 0,'-20'2'400'0,"10"-2"-400"0,1 2 0 0,3-2 0 0,2-2 3392 0,-1 2 576 0,5-2 128 0,-8 0 32 0,3 2-224 0,-1-7-32 0,0-1-16 0,2 1 0 0,1-4-1632 0,6 1-336 0,1-3-64 0,2 2-16 0,5-6-1072 0,2 6-224 0,0-4-32 0,4-2-16 0,0 2-128 0,0 0-16 0,0 0-16 0,8-4 0 0,5 0-80 0,7-5-16 0,1-1 0 0,1-3 0 0,1 3-80 0,3-5-128 0,8 2 176 0,-2-2-176 0,-2 8 128 0,5-7-128 0,3 5 0 0,3 0 0 0,4 5 128 0,0 4-128 0,-62 15 0 0,109-23 0 0,-109 23 0 0,118-9 0 0,-118 9 0 0,124-8 0 15,-124 8 0-15,124-4 0 0,-124 4 0 0,130-9 0 16,-130 9 0-16,135-9 0 0,-135 9 0 0,143-8 0 16,-143 8 0-16,120-5 0 0,-120 5 0 0,132-8 0 15,-132 8 0-15,139-13 0 0,-67 0 0 0,-72 13 0 16,120-21 0-16,-54 6 0 0,7 2 0 0,4-2 0 16,-2 5 192-16,-2-5-192 0,-73 15 192 0,124-18-192 0,-124 18 128 0,108-19-128 15,-108 19 0-15,125-10 0 0,-125 10 128 0,121-3-128 16,-121 3 0-16,133 13 0 0,-133-13 128 0,139 20-128 15,-139-20 0-15,117 32 0 0,-117-32 176 0,114 34-176 16,-114-34 160-16,121 47-160 0,-121-47 256 0,129 58-64 16,-129-58 0-16,124 53 0 0,-124-53-48 0,121 49-16 15,-121-49 0-15,114 49 0 0,-114-49 0 0,126 37-128 16,-126-37 192-16,111 34-64 0,-111-34 48 0,120 34 0 16,-120-34 0-16,134 40 0 0,-134-40 0 0,139 45 0 15,-139-45 0-15,126 39 0 0,-126-39-32 0,114 19 0 16,-114-19 0-16,130 24 0 0,-130-24 0 0,120 25 0 0,-120-25 0 15,132 15 0-15,-132-15-144 0,122 13 160 0,-122-13-160 16,122 6 160-16,-122-6-32 0,128 0 0 0,-128 0 0 16,126-10 0-16,-126 10 32 0,124-13 0 0,-124 13 0 0,130-11 0 15,-130 11-16-15,126-13 0 0,-126 13 0 0,107-17 0 16,-107 17-144-16,109-23 0 0,-109 23 144 0,116-34-144 16,-59 16 0-16,-57 18 0 0,114-31 0 0,-56 16 128 15,4 2-128-15,0-2 0 0,2 2 0 0,-7-2 0 16,-8 0 0-16,-2-2 0 0,1 2 0 0,-48 15 128 15,96-24-128-15,-96 24 0 0,98-21 0 0,-98 21 0 16,90-23 0-16,-90 23 0 0,77-24 0 0,-77 24 0 16,72-21 0-16,-72 21 0 0,58-19 0 0,-34 10 0 15,-24 9 0-15,53-17 0 0,-53 17 0 0,0 0 0 16,62-15 0-16,-43 10 0 0,1-1 0 0,3-2 0 0,-2 1 0 16,-3-1 0-16,5 3 0 0,-6-3 0 0,6 1 0 15,-5 1 0-15,-18 6 0 0,0 0 0 0,68-13 0 0,-68 13 0 16,0 0 0-16,71-17 0 0,-71 17 0 0,0 0 0 15,68-15 0-15,-47 7 0 0,-21 8 0 0,0 0 0 16,65-13 0-16,-44 8 128 0,-6 1-128 0,2 0 0 16,-2 2 0-16,0-2 0 0,-2 3 0 0,2-1 0 15,0 2 0-15,-1 2 0 0,-3-1 0 0,2 3 0 16,-4-4 0-16,-3 0 0 0,0 2 0 0,1-2 0 16,-1 4 0-16,-2-4 0 0,1 0 0 0,-3 4 0 15,2-3 0-15,0 3 0 0,-3-4 0 0,3 2 0 16,-4-2 0-16,4 0 0 0,-4 2 0 0,0-2 0 15,0 2 0-15,0-2-128 16,0 4-320-16,0-4-48 0,0 2-16 0,0 1 0 16,0 1-464-16,0 0-112 0,0 1 0 0,0 1-19632 0</inkml:trace>
  <inkml:trace contextRef="#ctx0" brushRef="#br0" timeOffset="85678.9">23331 10952 12895 0,'-4'0'1152'0,"4"0"-928"0,0 0-224 0,-4 0 0 0,4 0 2640 0,-1 0 496 0,-3 0 80 0,0 0 32 0,-5 0 800 0,-1 4 176 0,-1 2 16 0,2-3 16 0,3 5-2592 0,-3 3-512 0,1 4-96 0,2 4-32 0,1 5-320 0,1 3-80 0,2-3-16 0,2 8 0 0,0 8-176 0,0 3-48 0,6-6 0 0,-2 5 0 0,1 7-16 0,5-4-16 0,-1 5 0 0,2-4 0 0,-11-46-160 0,32 75-48 0,-32-75 0 0,0 0 0 0,55 64-144 0,-55-64 0 0,0 0 0 0,0 0 0 0,84 18 0 0,-84-18 0 0,43-18-192 0,-18-1 192 16,-1-6-304-16,-5 5 64 0,-4 1 16 0,0-11 0 0,4-8-32 0,0-12 0 0,1-3 0 0,-1-2 0 15,-4 3 0-15,-2-1-16 0,-9 10 0 0,-4 3 0 16,-4 3 96-16,-5-1 32 0,-4 8 0 0,-4 2 0 0,-2 6 144 15,-5 1-192-15,-1 6 192 0,3 0-192 0,1 5 32 16,-1 7 0-16,-3 3 0 0,1 5 0 0,5 5-128 0,-4 3-32 16,3 0 0-16,5 4 0 15,0 2-64-15,5 3-32 0,6-3 0 0,-1 2 0 16,5-6-720-16,5 0-144 0,-5-15-16 0,0 0-15984 16</inkml:trace>
  <inkml:trace contextRef="#ctx0" brushRef="#br0" timeOffset="86052.16">24083 10975 12895 0,'-12'9'1152'0,"3"-3"-928"0,3-1-224 0,-1 1 0 15,1 0 4688-15,2-3 896 0,3 5 176 0,-9 3 48 16,1 10-2432-16,-1 7-496 0,1 8-80 0,0 5-32 15,3 2-1632-15,6 1-336 0,2-3-64 0,5-3-16 16,-1 1-320-16,-6-39-64 0,24 71-16 0,-24-71 0 16,32 59-320-16,-32-59 128 0,0 0-128 0,0 0 0 15,74 62 0-15,-74-62 0 0,0 0 0 0,0 0-192 16,77 11 0-16,-77-11-16 0,39-26 0 0,-22 7 0 16,0 0 16-16,0-5 16 0,-2-5 0 0,0-4 0 15,-2-1 48-15,-2-2 0 0,3 0 0 0,-5-1 0 16,0-1-96-16,-3 3-16 0,-2-3 0 0,-8 4 0 0,-2 4 64 15,-7 2 16-15,0 0 0 0,-4 3 0 0,-2 1 160 16,-5 1 0-16,1 4 0 0,-1 4-128 0,0 2-16 16,1 6 0-16,2 1 0 0,2 4 0 15,1 6-240-15,6 2-32 0,-1 7-16 0,4-4 0 16,3 6-400-16,1-2-96 0,1 4-16 0,0 0 0 16,8-2-1392-16,-4-2-288 0</inkml:trace>
  <inkml:trace contextRef="#ctx0" brushRef="#br0" timeOffset="86447.79">24739 10903 26719 0,'-10'12'1184'0,"6"-7"240"0,1 5-1136 0,1-3-288 0,-2-3 0 0,0 2 0 15,2 3 2656-15,-1 6 480 0,-3 13 80 0,-3 6 32 16,3 6-1664-16,2 6-336 0,0 3-64 0,4-4-16 16,4 2-400-16,0-3-96 0,-2-3-16 0,-2-41 0 15,19 70-144-15,-19-70-16 0,18 52-16 0,-18-52 0 16,0 0-176-16,0 0-48 0,0 0 0 0,0 0 0 16,72 41-128-16,-72-41-128 0,0 0 192 0,49-18-192 15,-34 1 192-15,4-4-192 0,-6 0 192 0,-2-3-192 16,4-4 128-16,-2 0-128 0,0-4 0 0,-1-2 0 15,1-2 0-15,-4-1 0 0,-3 3 0 0,-2 0 0 0,-3 0 0 16,-2 6 0-16,-3 0 0 0,-9 3 0 0,1 1 0 0,-3 3 0 16,-2 1 0-16,0 3-144 0,-1 0-48 15,-1 5 0-15,6-1 0 0,-2 4 0 16,0 3-320-16,0 4-80 0,1 4-16 0,5 2 0 16,-2 5-208-16,3 1-32 0,-1-3-16 0,7 5 0 15,-2 3-1184-15,4-15-256 0</inkml:trace>
  <inkml:trace contextRef="#ctx0" brushRef="#br0" timeOffset="86787.85">25297 10746 9215 0,'-6'1'816'0,"2"1"-656"0,4 0-160 0,-3 2 0 15,1-4 4816-15,2 0 944 0,0 2 176 0,-4 5 32 16,-2 5-2160-16,3 3-432 0,-3 3-96 0,2 5-16 15,0 7-1920-15,4-30-384 0,4 66-64 0,-4-66-32 16,6 82-272-16,-2-31-48 0,5 4-16 0,-3-1 0 16,-6-54-112-16,18 94-32 0,-18-94 0 0,19 83 0 15,-19-83-96-15,28 62-32 0,-28-62 0 0,0 0 0 16,0 0-256-16,62 56 160 0,-62-56-160 0,0 0 128 16,0 0-128-16,64-17 0 0,-49 6 0 0,0-10 0 15,-2 3 0-15,1-5 0 0,1-1 0 0,0-6 0 16,-2-4 0-16,2-4 0 0,0 1-192 0,-2-3 192 15,-4 3-288-15,-1 3 64 0,0-4 16 0,-8 8 0 16,-8-4 0-16,-1 6 0 0,-6-2 0 0,-4 4 0 0,-2-1-64 16,-1 1-16-16,-3 0 0 0,1 1 0 15,3 5-272-15,-2 3-48 0,5 0-16 0,-1 6 0 16,4 1-368-16,4 4-80 0</inkml:trace>
  <inkml:trace contextRef="#ctx0" brushRef="#br0" timeOffset="87388.04">26080 10962 25791 0,'0'-6'2304'0,"4"-2"-1856"0,-4 7-448 0,2-5 0 0,-2 2 2592 0,4-1 416 0,5-7 96 0,1-5 16 0,5-1-1248 0,0-3-240 0,3 4-48 0,-3 6-16 0,-15 11-672 0,0 0-144 0,0 0-32 0,81 5 0 0,-81-5-192 0,0 0-32 0,64 59-16 0,-64-59 0 0,0 0-160 0,42 80-48 0,-42-80 0 0,9 47 0 0,-13-17-112 0,-1 4-32 0,-11 0 0 0,0 0 0 0,-3 4-128 0,-2-12 0 0,8-5 144 0,-2-1-144 0,-4 1 0 0,-2 1 128 0,-7-3-128 0,4-4 0 0,-1-5 0 0,1-7 0 0,5-3 0 0,0-3 0 0,1-5-224 0,4-3-16 16,3-4 0-16,2-4 0 15,-1-9-144-15,5-6-16 0,-1-5-16 0,6-8 0 0,6-2 48 0,-1-4 16 0,5-3 0 0,3 1 0 16,4 3 144-16,5 3 16 0,-1 5 16 0,5 7 0 15,1 3-16-15,-1 2-16 0,-2 4 0 16,6 7 0 0,-1 6-176-16,-29 15-16 0,52-24-16 0,-52 24 0 15,0 0-944-15,83-17-192 0</inkml:trace>
  <inkml:trace contextRef="#ctx0" brushRef="#br0" timeOffset="87800.25">26920 10691 26719 0,'0'-9'1184'0,"0"5"240"0,0-4-1136 0,2 3-288 16,2 1 0-16,-4 2 0 0,0 2 2976 0,4 0 544 15,1-6 96-15,5 6 32 0,-10 0-1968 0,0 0-384 16,0 0-80-16,0 0 0 0,88 46-416 0,-88-46-80 15,0 0-16-15,62 84 0 0,-62-84-96 0,42 70-32 16,-42-70 0-16,26 75 0 0,-26-75-160 0,17 67-32 16,-17-67-16-16,5 62 0 0,-8-33-128 0,-3-5-32 15,-3 1 0-15,-5-1 0 0,3-1-80 0,-4-3-128 16,-2-1 176-16,6-4-176 0,-4-6 128 0,6 1-128 16,-7-6 0-16,-2-3 0 0,1-2 0 0,0-3-192 0,-2-6 16 15,0-1 16-15,-3-8-64 0,1 1-16 0,2-9 0 0,-1-3 0 16,3-4-32-16,-2-5-16 0,2-2 0 0,4-5 0 15,3-2 32-15,7 1 16 0,3 3 0 0,3 1 0 16,7 0-32-16,-1 5-16 0,4 8 0 0,-1 4 0 16,6 3-32-16,-4 6 0 0,1 6 0 0,0-4 0 31,0 6-208-31,-15 9-48 0,47-17-16 0,-47 17 0 16,0 0-352-16,73-11-64 0,-73 11-16 0,0 0-17328 0</inkml:trace>
  <inkml:trace contextRef="#ctx0" brushRef="#br0" timeOffset="88184.42">27642 10616 12895 0,'0'-4'1152'0,"4"2"-928"0,-2 2-224 0,1 0 0 0,-3 0 3728 0,4-4 704 16,4 1 144-16,-8 3 32 0,0 0-784 0,52-12-160 15,-52 12-16-15,0 0-16 0,72 15-2080 0,-72-15-400 16,0 0-96-16,82 57-16 0,-82-57-304 0,0 0-64 16,70 83-16-16,-70-83 0 0,0 0-256 0,39 90-48 15,-39-90-16-15,6 58 0 0,-8-34-128 0,-7-3-16 16,-1 2-16-16,1-5 0 0,0-3 80 0,-6-1 0 16,0 1 16-16,-2-6 0 0,2-3-144 0,-4-3-128 15,0-3 144-15,0-3-144 0,-1-1 0 0,-1-5 0 16,2-3 0-16,0-3 0 0,4 0 0 0,-4-2 0 0,1-7-208 0,-1-4 64 15,4-2-192-15,2-4-48 0,1 2 0 0,5-4 0 16,7-1 0-16,4 3 0 0,-1 5 0 0,7 1 0 31,5 2-16-31,4 2-16 0,-4 7 0 0,3 2 0 16,1 1-224-16,-19 14-32 0,49-16-16 0,-49 16 0 16,0 0-352-16,72-12-80 0,-72 12-16 0,0 0-17552 0</inkml:trace>
  <inkml:trace contextRef="#ctx0" brushRef="#br0" timeOffset="88411.43">28604 10270 35007 0,'-5'-4'1552'0,"5"4"320"0,-4 0-1488 0,2 0-384 16,2 0 0-16,-4 2 0 0,4-2 1792 15,0 0 272-15,0 0 64 0,0 0 16 0,-2 51-576 0,2-51-112 16,6 58-32-16,-6-58 0 0,9 70-448 0,-9-70-80 15,15 101-32-15,-5-33 0 0,-1 5-352 0,1 6-80 16,-1 4-16-16,-3-6 0 0,-3-6-416 0,-1 1 128 16,2-3-128-16,-4-3 0 15,2-17-800-15,0 3-240 0,3-5-48 0,-5 2-16 16,0-49-608-16,10 77-112 0</inkml:trace>
  <inkml:trace contextRef="#ctx0" brushRef="#br0" timeOffset="89537.01">22399 10888 26719 0,'0'-2'2368'0,"2"1"-1888"0,1 2-480 0,-3-1 0 0,0 2 2176 0,2 0 352 0,-2-2 64 0,0 0 16 0,0 0-816 0,0 0-176 0,45 57-16 0,-45-57-16 0,12 48-976 0,-16-16-192 0,-2 2-32 0,-5 6-16 0,-11 3-64 0,-3 4-16 0,-3-2 0 0,-6 4 0 0,-5 7 32 0,-5 1 0 0,3-9 0 0,-4 1 0 0,-8 8-192 0,-5-7-128 0,2-3 192 0,1-9-192 0,8-15 128 0,0-8-128 0,8-10 0 0,7-10 0 0,5-5 128 0,9-9-128 0,3-5 144 0,7-14-144 0,2-10 240 0,6 1-48 0,4-2-16 0,6-10 0 0,5-3-48 0,0 2-128 0,-2 10 192 0,11-9-64 0,10-12-128 0,9-10 0 0,2 0 0 16,2 4 0-16,0 4 0 0,-1 3 0 0,1 3 128 16,1-1-128-16,3 0 128 0,-2 6-128 0,-6 8 192 0,-3 5-64 15,-8 6 64-15,-6 5 16 0,-4 8 0 0,-6 8 0 16,-7-1-16-16,-5 8-16 0,-4 6 0 0,-4 3 0 16,-5 2 48-16,-3 2 16 0,-1 2 0 0,-6 6 0 15,-5-2-48-15,-1 5 0 0,-3 6 0 0,-2 2 0 16,-2 2-192-16,2 3 0 0,2 7 0 0,-2-1 0 15,-2 2 0-15,2 7 0 0,-4 7 0 0,6-1 0 16,5-4-144-16,5 5 144 0,2 3 0 0,11 7-144 16,-1 2 144-16,6-3 0 0,6-4 0 0,3-2 0 15,-9-47 0-15,34 85 0 0,-34-85 0 0,47 84 0 16,-47-84 0-16,62 81 0 0,-62-81 144 0,64 77-144 16,-64-77 384-16,77 79-48 0,-77-79 0 0,73 77 0 0,-73-77-16 15,72 66-16-15,-72-66 0 0,65 52 0 0,-65-52-128 16,0 0-32-16,83 68 0 0,-83-68 0 0,0 0-144 0,0 0 0 15,62 62 0-15,-62-62 0 0,0 0 0 0,0 0 0 16,0 0 0-16,0 0 0 0,0 0 0 0,0 0-224 16,0 0 32-16,0 0 0 15,10 43-640-15,-14-43-112 0,2-5-16 0,-2-3-16 16,-1 2-544-16,1-3-96 0</inkml:trace>
  <inkml:trace contextRef="#ctx0" brushRef="#br0" timeOffset="90376.58">21303 12591 17503 0,'0'0'1552'0,"2"-2"-1232"0,2-2-320 0,-4 4 0 0,4-3 1984 0,1-1 352 0,-5 4 64 0,0 0 16 0,49-32 416 0,-49 32 96 0,62-34 16 0,-62 34 0 0,72-28-1232 0,-72 28-240 0,86-28-64 0,-86 28 0 0,96-23-512 0,-96 23-128 0,92-11 0 0,-92 11-16 0,96-8-144 0,-96 8-32 0,120 8 0 0,-120-8 0 0,130 11-256 0,-130-11-48 0,139 13-16 0,-139-13 0 0,144 6-96 0,-63-8-32 0,-4-2 0 0,10-5 0 0,-5 3 96 0,14 1 16 0,6-3 0 0,7 2 0 0,2-1 112 0,0 5 32 0,9-4 0 0,0-1 0 0,4 5 0 0,2-6 16 0,4 1 0 16,-1-2 0-16,1-1-96 0,-6 1-32 0,-4-6 0 0,10 5 0 16,7-5-32-16,2 2-16 0,0-6 0 0,-1 4 0 15,-1-3-80-15,-4 2-16 0,-3 1 0 0,-6 2 0 16,6 4-128-16,5-4 128 0,4 1-128 0,-4 3 128 15,-5 3 32-15,3 3 0 0,6-1 0 0,0-2 0 16,2 1 0-16,-2-3 0 0,-14 6 0 0,10-5 0 16,8 1-32-16,-4 0-128 0,2 3 192 0,-6-3-64 15,-2 0 80-15,1-1 16 0,3-1 0 0,0 5 0 16,-11-3 352-16,-2-2 80 0,6 7 16 0,-4-9 0 16,-10 5-544-16,6-5-128 0,6 1 0 0,0-1 0 0,-8 1 0 15,-3 0 0-15,7-1 0 0,-13-1 0 0,-2 7 0 16,-13-1 0-16,-10 1 0 0,-9-2 48 0,-7 2-48 15,-1-1 0-15,1 1 0 0,-70 4 0 0,127 2 0 0,-127-2 0 16,104 9 0-16,-104-9 0 0,90 10 0 0,-90-10 0 16,0 0 0-16,86 11 0 0,-86-11 0 0,0 0 0 15,0 0 0-15,0 0 0 0,0 0 0 0,0 0 0 16,0 0 0-16,0 0 0 0,0 0 0 0,0 0 0 16,0 0 0-16,0 0 0 0,0 0 0 0,0 0 0 15,0 0 0-15,0 0 0 0,0 0 0 0,0 0 0 16,0 0 0-16,0 0 0 0,0 0 0 0,0 0 0 15,0 0 0-15,-5 30 0 16,-5-30-1408-16,5 2-256 0,-5 0-64 16,1 0-16-16,0 1-272 0,-1 3-48 0</inkml:trace>
  <inkml:trace contextRef="#ctx0" brushRef="#br0" timeOffset="97004.66">28681 12456 25791 0,'-2'9'2304'0,"-3"-5"-1856"0,1-2-448 0,4-2 0 0,-4 0 2560 0,2 3 432 0,-7 1 80 0,0 4 0 0,-5 1-1120 0,3 0-224 0,2 5-64 0,-4-3 0 0,7 2-704 0,-3 2-128 0,3 6-48 0,2 1 0 0,-1 3-208 0,1 3-32 0,4 10-16 0,4-1 0 0,-4-3-48 0,5-4-16 0,-1 8 0 0,2 1 0 0,3 10-144 0,2 2-16 0,2 1-16 0,2-8 0 0,-15-44-112 0,34 63-32 0,-34-63 0 0,0 0 0 0,0 0-144 0,81 47 0 0,-81-47 0 0,0 0 128 0,0 0-128 0,81-22 0 16,-60 7 0-16,1-8 0 0,-5-1 0 0,6-6-224 16,-8-4 80-16,0-4 16 0,-2 5-80 0,-4-1-16 0,1-4 0 15,-1-1 0-15,-3-12-32 0,-3 0-16 0,-3 2 0 16,-3 2 0-16,-3 6 80 0,-3 2 0 0,-6 5 16 0,-2 0 0 16,0 2 176-16,-6 2-160 0,3 5 160 0,-3 1-160 15,2 7 160-15,-1 0 0 0,1 2 0 0,2 8-128 16,0 1 0-16,1 6 0 0,5 6 0 0,-2 1 0 15,3 8-144-15,3 2-32 0,-1 9 0 0,3-5 0 32,1 7-416-32,4-7-96 0,-1 3-16 0,3-1-18816 0</inkml:trace>
  <inkml:trace contextRef="#ctx0" brushRef="#br0" timeOffset="98040.13">23391 12839 30719 0,'-2'6'0'0,"-2"-4"0"0,3 1 2320 0,-1 1 480 0,2-2 80 0,-2 5 32 0,-2 3-1184 0,2 7-224 0,-5 9-48 0,1 8-16 0,2 5-544 0,2 8-128 0,4 8 0 0,2 1-16 0,0-3-240 0,1-1-64 0,-1-3 0 0,2-4 0 0,-1 6-192 0,5-11-32 0,-5-8-16 0,3-6 0 0,-8-26-208 0,26 51 0 0,-26-51 128 0,0 0-128 0,0 0 0 0,0 0 0 0,94 26 0 0,-94-26 0 0,49-26 0 0,-21-1-160 0,1-7 160 0,-5-7-192 0,6-2 32 0,-6-4 0 0,5-2 0 16,-7-4 0-16,3-3-96 0,-10 2 0 0,0 1-16 0,-6 8 0 0,0 3 48 0,-9 7 16 0,0 1 0 0,-5 2 0 0,-5 4-48 0,1 3-16 0,0 8 0 0,-1-1 0 15,-9 1-144-15,-1 4-32 0,-7-2 0 0,1 7 0 16,0 2-96-16,5 3-32 0,1 1 0 0,3 6-18048 0</inkml:trace>
  <inkml:trace contextRef="#ctx0" brushRef="#br0" timeOffset="98708.65">24028 13008 32255 0,'10'-15'1424'0,"-5"15"304"0,-1 0-1392 0,2 0-336 0,-3-4 0 0,3 2 0 15,0 1 2032-15,7 1 336 0,-13 0 64 0,0 0 0 16,82-6-1456-16,-82 6-288 0,72-23-64 0,-72 23-16 15,68-22-432-15,-68 22-176 0,80-23 128 0,-80 23-128 16,79-18 0-16,-79 18 0 0,96-21 0 0,-96 21 0 16,109-23-544-16,-109 23 16 15,87-15 0-15,-87 15 0 0,71-5-1008 0,-71 5-192 0,85 0-32 0,-85 0-16 16,95 5-48-16,-95-5-16 0,91 13 0 0,-91-13 0 16,86 21 736-16,-86-21 144 0,81 15 16 0,-81-15 16 0,0 0 672 0,111 25 256 15,-111-25-176-15,0 0 176 0,116 16 0 0,-116-16 0 16,0 0 0-16,109 2 0 0,-109-2 0 0,0 0 0 15,111 4 0-15,-111-4 0 0,73-6 0 0,-73 6 0 16,85-7 160-16,-85 7-160 0,83-17 384 0,-83 17-16 16,86-21 0-16,-86 21 0 0,87-24 144 0,-87 24 48 15,62-19 0-15,-62 19 0 0,67-17-32 0,-67 17 0 16,72-24 0-16,-72 24 0 0,77-25-64 0,-77 25-16 0,88-26 0 16,-88 26 0-16,81-21 112 0,-81 21 16 15,71-15 0-15,-71 15 0 0,0 0-208 0,106-7-48 0,-106 7 0 16,0 0 0-16,105 4 0 0,-105-4 0 0,0 0 0 0,101 9 0 15,-101-9 64-15,0 0 0 0,83 4 0 0,-83-4 0 16,0 0 0-16,86 2 0 0,-86-2 0 0,0 0 0 16,87-6-64-16,-87 6-16 0,0 0 0 0,77-15 0 15,-77 15-80-15,0 0-16 0,75-23 0 0,-75 23 0 16,0 0-208-16,68-20 0 0,-68 20 0 0,0 0 0 16,0 0 0-16,73-23 128 0,-73 23-128 0,0 0 0 15,0 0 0-15,77-15 0 0,-77 15 128 0,0 0-128 16,0 0 128-16,0 0 0 0,75-11-128 0,-75 11 192 15,0 0-32-15,0 0-16 0,0 0 0 0,74-4 0 16,-74 4-144-16,0 0 0 0,0 0 144 0,0 0-144 16,0 0 0-16,73-9 0 0,-73 9 0 0,0 0 0 15,0 0 0-15,0 0 0 0,0 0 0 0,69-19 0 0,-69 19 0 16,0 0 0-16,0 0 0 0,0 0 0 0,0 0 0 0,0 0 0 16,70-11 0-16,-63 11 0 0,-1 0-224 0,-2 0-64 15,1 5-16-15,-3 1-12000 16,2-4-2416-16</inkml:trace>
  <inkml:trace contextRef="#ctx0" brushRef="#br0" timeOffset="99728.76">22286 13243 17503 0,'8'2'1552'0,"1"5"-1232"0,-3-1-320 0,-3-4 0 0,-1 2 1680 0,6 1 288 0,-8-5 48 0,0 0 16 0,64 53 784 0,-64-53 176 0,0 0 16 0,64 60 16 0,-64-60-1792 0,0 0-352 0,0 0-80 0,26 58-16 0,-30-39-144 0,-2-2-48 0,-3 0 0 0,-4 4 0 0,-6 5-288 0,-7 4-64 0,-6 4-16 0,-6 3 0 0,-5 3-224 0,-2-6 0 0,-4 3 0 0,-4-7 0 0,1 2 128 0,5-5-128 0,0-5 0 0,4-9 144 0,3-7 32 0,6-6 0 0,4-13 0 0,6-6 0 0,5-2 32 0,6-11 16 0,7-3 0 0,1-9 0 0,7 1-48 16,7-15-16-16,6-12 0 0,8-7 0 0,7-5 704 16,3-3 144-16,5 1 16 0,0 3 16 15,-5 8-1680-15,-3-3-320 0,2-1-80 0,2-4-16 16,-4 1 800-16,-1 6 256 0,-11 16 0 0,-3 4-160 0,-11 9 160 0,-4 11 0 15,-7 9 128-15,-5 10-128 0,-6 4 240 0,-7 7-32 16,-3 8 0-16,-2 7 0 0,2 1 80 0,-4 8 16 16,-2 10 0-16,-6 4 0 0,1 11-160 0,11-7-16 15,3-6-128-15,-1 5 192 0,-4 18-192 0,2 7 0 16,1 15 0-16,9 0 0 0,4-6 0 0,9-7 128 16,7-6-128-16,7-5 0 0,-9-53 0 0,43 85 128 15,-43-85-128-15,60 67 0 0,-60-67 224 0,68 59-48 16,-68-59-16-16,79 52 0 0,-79-52 144 0,0 0 16 0,118 58 16 0,-118-58 0 15,98 42 16-15,-98-42 0 0,100 35 0 0,-100-35 0 16,86 31-96-16,-86-31-32 0,0 0 0 0,107 35 0 16,-107-35 0-16,0 0 0 0,0 0 0 0,100 36 0 15,-100-36 16-15,0 0 0 0,0 0 0 0,0 0 0 16,0 0-64-16,0 0-16 0,0 0 0 0,0 0 0 16,0 0-160-16,0 0 0 0,0 0 0 0,0 0 0 15,0 0 0-15,0 0-256 0,0 0 64 0,0 0 16 16,0 0-656-1,0 0-144-15,0 0-32 0,0 0-13712 0,0 0-2736 0</inkml:trace>
  <inkml:trace contextRef="#ctx0" brushRef="#br0" timeOffset="151879.24">5530 13008 911 0,'4'21'0'15,"-4"-14"0"-15,2-1 0 0,2-2 0 0,-4 1 320 0,0-5-32 0,0 2 0 0,3 0 0 0,-3 0 128 0,6-2 32 0,-6 4 0 0,4-2 0 0,-2-2 192 0,1 2 64 0,-3 3 0 0,0-5 0 0,0-5-16 0,0 1 0 0,0-2 0 0,0 2 0 0,0-1 272 0,0-5 48 0,0-7 16 0,0 8 0 0,0 11 64 0,0 0 32 0,0-6 0 0,0-2 0 0,-3 1 32 0,3-1 0 0,-2-1 0 0,2-1 0 0,-4 1-256 0,4 1-64 0,0-2 0 0,0 3 0 0,-4-1 352 0,2 0 64 0,2 6 16 0,0-5 0 0,-3 1 464 0,3-5 112 0,0 3 16 0,-4-3 0 16,2 3-224-16,2 2-32 0,-4-3-16 0,4 1 0 16,0 0-800-16,-3 1-144 0,3-5-48 0,-2 3 0 15,2 1-144-15,0 3-16 0,0 1-16 0,0-6 0 16,0 6-160-16,0-7-48 16,0 3 0-16,0-3 0 0,-4 1-208 0,4-1 176 0,-4 1-176 0,2 1 160 15,-2-3-160-15,-1 5 192 0,1-6-192 0,-2 1 192 16,-3 1-64-16,-2-1-128 0,1 3 192 0,-3-1-64 15,0 5 0-15,2-1 0 0,-2 4 0 0,-4 4 0 0,-2 1-128 0,-4 8 128 16,8-7-128-16,0 7 128 0,-7 8-128 0,1 7 0 16,-3 2 0-16,1 11-176 0,4 3 32 15,1 6 0-15,6 5 0 0,-1 3 0 0,7-5 144 16,3-4-160-16,1-1 160 0,4-4-160 0,1-7 160 0,1-7 0 16,2-3 0-16,3-7-128 0,-9-20 128 0,0 0 0 15,0 0 0-15,0 0 0 0,0 0 144 0,92 10 16 16,-73-25 0-16,0-2 0 0,2-4 64 0,1-1 16 15,3-3 0-15,-1-5 0 0,0-2-240 0,-1-2 176 16,1-1-176-16,-3 1 160 0,2-2-352 0,-5 4-64 16,-3 4 0-16,0 3-16 15,-1 3-208-15,-3 7-32 0,-2 6-16 0,1-3 0 0,-5 8 240 0,3 1 48 16,-6 6 16-16,2 7 0 0,-1 1 224 0,-1 6 0 0,2 7 0 16,0 5 0-16,1 3 400 0,1 1 32 0,0 5 0 0,1 0 0 15,-1-1 144-15,-3-7 16 0,3 0 16 0,4-1 0 16,-1-3-192-16,0-4-32 0,1 1-16 0,-1-4 0 15,-9-19-368-15,0 0 128 0,0 0-128 0,0 0 0 32,60 52-496-32,-60-52-160 0,0 0-48 0,0 0-20240 0</inkml:trace>
  <inkml:trace contextRef="#ctx0" brushRef="#br0" timeOffset="152154.51">6278 13019 41471 0,'0'8'1840'0,"0"-6"368"0,0 2-1760 0,2-1-448 0,2-3 0 0,0 0 0 0,1 2 1072 0,5 2 128 0,-10-4 16 0,0 0 16 0,0 0 64 0,116 24 16 0,-116-24 0 0,0 0 0 0,111 14-768 0,-111-14-160 0,0 0-16 0,109-8-16 0,-109 8-352 0,0 0-320 0,98-15 64 0,-98 15 16 0,0 0-960 0,77-11-192 0,-77 11-32 0,0 0-19824 0</inkml:trace>
  <inkml:trace contextRef="#ctx0" brushRef="#br0" timeOffset="152297.37">6274 13388 30399 0,'-9'5'2704'0,"3"-1"-2160"0,6 0-544 0,0-2 0 16,0 2 2528-16,0-4 400 0,2 9 80 0,2 0 0 15,2 3-960-15,-6-12-208 0,0 0-48 0,0 0 0 16,86 37-608-16,-86-37-128 0,0 0-32 0,115 2 0 16,-115-2-576-16,86-7-128 0,-86 7-32 0,87-10 0 31,-87 10-736-31,82-9-128 0,-82 9-48 0,85-15 0 16,-85 15-1088-16,77-8-208 0</inkml:trace>
  <inkml:trace contextRef="#ctx0" brushRef="#br0" timeOffset="176886.1">14679 13200 9215 0,'-4'0'816'0,"2"0"-656"0,2 2-160 0,0-2 0 0,-4 0 2368 0,4 0 432 0,0 0 80 0,0 2 32 0,0-1 880 0,4 3 176 0,-4 2 48 0,6-4 0 0,-3 1-1840 0,3 1-352 0,-2-2-80 0,-2 2-16 0,1 0-944 0,3-4-192 0,2 3-32 0,-1-1-16 0,1 2-128 0,-3-2-32 0,1 2 0 0,-2-1 0 0,1 3-64 0,-1-2 0 0,2 1-16 0,-1 1 0 0,3 2-96 0,-2-3-16 0,-1 5 0 0,3-3 0 0,-3 1-16 0,-3 1-16 0,6 0 0 0,-3 1 0 0,1-3 32 0,2 3 16 0,-3-3 0 0,5 3 0 0,-1-1 32 0,0 1 0 0,1-1 0 0,-3 0 0 0,6-1-16 0,-3-1 0 16,3 3 0-16,-4-5 0 0,3 5 32 0,1-5 0 15,-13-5 0-15,0 0 0 0,0 0-64 0,0 0-16 16,0 0 0-16,77 47 0 0,-77-47-32 0,0 0 0 16,0 0 0-16,0 0 0 0,92 45 64 0,-92-45 16 15,0 0 0-15,0 0 0 0,0 0 16 0,100 44 0 16,-100-44 0-16,0 0 0 0,0 0 0 0,0 0 0 0,101 37 0 0,-101-37 0 15,0 0 0-15,0 0 0 0,0 0 0 0,98 30 0 16,-98-30-96-16,0 0-16 0,0 0 0 0,0 0 0 16,0 0 0-16,99 17 0 0,-99-17 0 15,0 0 0-15,0 0 0 0,0 0 0 0,0 0 0 0,91-3 0 16,-76-1 0-16,0 2-128 0,0-4 192 0,-2 2-64 16,2-1 0-16,0 1 0 0,-15 4 0 0,0 0 0 15,0 0 0-15,71-21-128 0,-52 18 192 0,-19 3-64 16,0 0 16-16,0 0 0 0,68-19 0 0,-68 19 0 15,0 0 304-15,0 0 48 0,0 0 16 0,90-10 0 16,-90 10-384-16,0 0-128 0,0 0 0 0,0 0 0 16,0 0 0-16,101 2 0 0,-101-2 0 0,0 0 0 15,0 0 0-15,0 0 0 0,0 0 0 0,93-2 0 16,-78-1 0-16,-2 1 0 0,-13 2 0 0,0 0 0 0,0 0 0 0,0 0 0 16,0 0 0-16,88-10 0 0,-79 7 0 0,5-1 0 15,-3-2 0-15,-2 3 0 0,1 1 0 16,-3-4 0-16,3-2 0 0,1 3 0 0,-2-1 0 0,1-3 0 15,-1 1 0-15,0-3 0 0,3 2 0 0,-3-5 0 16,4 3 0-16,-3 2 0 0,-1-6 0 0,-3 2 0 16,3 1 0-16,0-5 0 0,-3 2 0 0,3 0 0 15,-3 0 0-15,2-2 0 0,-3 2 0 0,5 0 0 16,-7 0 0-16,3-3 0 0,3-1 0 0,-3 2 0 16,-2 4 0-16,2-6 0 0,-3 0 0 0,3 0 0 15,-4 2 0-15,0 0 0 0,-2 2 0 0,0 0 0 16,0-3 0-16,-2 3 0 0,0 5 0 0,2-5 0 15,-4 2 0-15,2-2 0 0,-1-2 0 0,-3 2 0 0,2 4 0 16,-2-6 0-16,3 0 0 0,-1 2 0 0,2-2 0 16,-4 2 0-16,5 2 0 0,-1 1 0 0,2-3 0 0,-6 0 0 15,6 2 0-15,-4-2 0 0,4-2 0 0,-3 2 0 16,1-2 0-16,-2 4 0 0,-2-6 0 0,2 4 0 16,1-2 0-16,1 4 0 0,-6 0 0 0,3-4 0 15,3 4 0-15,-6 0 0 0,3-2 0 0,-1 2 0 16,2 0 0-16,-1 1 0 0,-3-1 0 0,1 2 0 15,-3-4 0-15,1 2 0 0,1-2 0 0,-1 1 0 16,1 3 0-16,-1 2 0 0,0-1 0 0,-1 1 0 16,1-4 0-16,-1 2 0 0,-3-3 0 0,2 5 0 15,-2 3 0-15,2-3 0 0,-3 0 0 0,-1-1 0 16,2 5 0-16,2-3 0 0,-6-1 0 0,2 1 0 16,0-1 0-16,2 1 0 0,-2 3 0 0,3-1 0 0,-3 0 0 0,2-1 0 15,0 5 0-15,2-4 0 0,-2 3 0 0,1-1 0 16,-1 0 0-16,2 2 0 0,2-2 0 0,-1 1 0 15,-5-3 0-15,2 0 0 0,4 1 0 0,-5-3 0 16,3 3 0-16,-2-1 0 0,2 2 0 0,1 0 0 16,-3-1 0-16,-2-1 0 0,2 2 0 0,2 2 0 15,-4-3 0-15,-2 3 0 0,2 2 0 0,0-2 0 16,2 2 0-16,-4-4 0 0,3 2 0 0,-4 1 0 16,-1-1 0-16,4-2 0 0,0 0 0 0,0 2 0 15,0 2 0-15,2 0 0 0,-2-3 0 0,-2 1 0 16,2 2 0-16,0-4 0 0,0 4 0 0,0-6 0 15,-2 3 0-15,5 1 0 0,-3 2-352 0,2-2-16 0,0 2 0 16,2-2 0-16,-4 2 192 0,2 0 48 0,-3 0 0 16,3 0 0-16,-2 0-16 0,4-4 0 0,-6 4 0 0,2 0 0 15,4 0 144-15,-2-2-192 0,3 2 192 0,-1 0-192 16,-2-2 192-16,-2 0 0 0,0 2 0 0,-2 0-128 16,2 0 128-16,0 0 0 0,0-3 0 0,-2 3 0 15,6 3 0-15,-4-1-160 0,1-2 160 0,3 2 0 16,-2 4-192-16,0-6 192 0,1 6-192 0,-1-3 192 15,2 3-176-15,-2 0 176 0,2 1-160 0,-3-1 160 16,5 3-160-16,-4-5 160 0,5 3-160 0,-1 1 160 16,0-1-144-16,-1 5 144 0,1-1-128 0,-1-2 128 15,1 3-128-15,0-3 128 0,-1 2-128 0,5 4 128 16,-5-5-160-16,1 5 160 0,-1-4-192 0,5 2 192 16,-5 0-192-16,1 2 64 0,3-3 128 0,-1 1-208 15,1-2 208-15,1 2-192 0,-3 0 192 0,1 2-192 0,3 0 192 16,-2 0-144-16,-1 1 144 0,1-3-128 0,0-4 128 0,3 4 0 15,-3 2-144-15,2 0 144 0,-1 0 0 0,-1 0 0 16,2 2-144-16,-2 0 144 0,3-2 0 0,-1 2 0 16,-2 2-128-16,4-4 128 0,-1-6 0 0,-1 3 0 15,2 1 0-15,-2 0 0 0,-1 2-128 0,1 0 128 16,0-2 0-16,-1 4 0 0,-1-2 0 0,0 2 0 16,2-2 0-16,1 0 0 0,1 0 0 0,-2 2 0 15,4-8 0-15,-6 3 0 0,6 1 0 0,-3 2 0 16,3-4 0-16,-4 0 0 0,4 1 0 0,0-1 0 15,0 0 0-15,0 1 0 0,0 1 0 0,4 2 0 16,-4-2 0-16,3 8 0 0,-1-3 0 0,2 1 0 0,2 0 0 16,1 2 0-16,-1-3 0 0,3-3-128 0,-3 4 128 0,3-6 0 15,-5 2 0-15,2 0 0 0,3-1 0 0,-3 3 0 16,-1-4 0-16,3 0 0 0,-2 2 0 0,-3-4 0 16,3 4-224-16,0 2 64 0,-3-2 16 0,3-2 0 15,-2 2-80-15,1 0-16 0,-1 0 0 0,2 0 0 31,-2-1-144-31,1-3-48 0,-3-2 0 0,2 1 0 16,0 3-256-16,1-4-48 0,1 1-16 0,1-1 0 0,3-1-336 16,-5-1-64-16,5 2 0 0,1-3-18528 0</inkml:trace>
  <inkml:trace contextRef="#ctx1" brushRef="#br0">30106 16515 0,'0'0'0,"5"-92"16</inkml:trace>
  <inkml:trace contextRef="#ctx0" brushRef="#br0" timeOffset="181432.14">22512 16015 17503 0,'-12'9'1552'0,"3"-3"-1232"0,3-2-320 0,-1 1 0 0,5-5 5104 0,-2 2 960 0,4 0 192 0,-6 4 32 0,-3 3-3200 0,-4 2-640 0,4 4-128 0,3 2-16 0,0 0-880 0,6 4-160 0,6 2-48 0,-2 3 0 0,5 0-640 0,6 2-144 0,4 4-32 0,-19-32 0 0,43 70-272 0,-43-70-128 0,45 71 0 0,-45-71 128 0,38 62-128 0,-38-62 0 0,34 57 0 0,-34-57 0 0,33 45 0 0,-33-45 0 0,0 0 0 0,0 0 0 0,0 0 0 0,0 0 0 0,0 0 0 0,81 7 0 0,-71-31-240 0,-5-4 80 0,-1-4 16 0,2-6 0 0,-1-7-336 0,-1-8-64 0,0-5-16 0,-2 0 0 0,-4-2-208 0,0 5-32 0,-4 4-16 0,1 10 0 0,-1 7 192 0,-9-1 48 0,-4 1 0 0,-3 0 0 0,1 8 384 0,4 9 192 0,6 2-160 0,-4 3 160 0,-8 1 0 0,-7 0 256 0,-7 5-16 0,-7 2-16 0,5 8 80 0,5 2 16 0,8 3 0 0,1 1 0 0,5 5-192 0,-3 0-128 0,12-2 192 0,-2-2-192 0,3 6 0 0,5 4-272 0,1-2 16 0,8-1 16 0,5-3-528 0,-9-15-96 0,0 0-32 0,0 0-12736 15,81 40-2560-15</inkml:trace>
  <inkml:trace contextRef="#ctx0" brushRef="#br0" timeOffset="181647.87">22934 15793 35935 0,'0'0'1600'0,"0"0"320"0,0 0-1536 0,0 0-384 0,0 0 0 0,0 0 0 16,44 49 1776-16,-44-49 272 0,0 0 64 0,77 73 16 16,-77-73-400-16,86 87-64 0,-39-38-32 0,-4-4 0 15,1 4-640-15,-44-49-128 0,80 80-32 0,-80-80 0 16,74 74-432-16,-74-74-80 0,71 77-32 0,-71-77 0 0,68 73-544 0,-68-73-128 15,47 56 0-15,-47-56-16 16,35 46-560-16,-35-46-128 0,0 0 0 0,38 47-16 16,-38-47-192-16,0 0-48 0,0 0 0 0,0 0-18688 15</inkml:trace>
  <inkml:trace contextRef="#ctx0" brushRef="#br0" timeOffset="181864.19">23417 15650 20271 0,'-17'-9'1792'0,"8"9"-1424"0,2-4-368 0,-1 4 0 16,2 4 4592-16,1-2 848 0,1 5 160 0,-5 3 32 16,-5 5-2816-16,-2 9-560 0,-1 8-112 0,0 8-32 15,4 3-656-15,-1 6-144 0,3 11-32 0,2 4 0 16,3 0-560-16,-1 1-112 0,5 3-32 0,-2-4 0 16,2-4-448-16,2-2-128 0,2-5 0 0,-2-4 0 31,4-8-768-31,-4-1-192 0,5-5-16 0,-1 1-16 15,-2-12-608-15,6 1-128 0,-8-25-32 0,15 34-19296 0</inkml:trace>
  <inkml:trace contextRef="#ctx0" brushRef="#br0" timeOffset="182131.53">23836 15626 23951 0,'-5'15'2128'0,"5"-4"-1696"0,0 1-432 0,0-1 0 0,0-2 3920 0,0-3 704 16,0 3 144-16,0 10 32 0,2 11-2304 0,1 8-464 16,3 9-96-16,2 0-16 0,3 3-832 0,-2 3-160 15,1 0-32-15,-1-3-16 0,1 3-560 0,-1-2-96 16,2-4-32-16,-1-2 0 0,-1 0-384 0,0-6-96 15,1-1-16-15,-5-4 0 16,3 1-656-16,-1-3-144 0,-7-32-32 0,17 46 0 16,-17-46-304-16,0 0-64 0</inkml:trace>
  <inkml:trace contextRef="#ctx0" brushRef="#br0" timeOffset="182465.5">24327 15727 42383 0,'-9'44'1872'0,"5"-22"400"0,2 8-1824 0,-2-9-448 0,4-6 0 0,0-4 0 15,4 6 1488-15,0 15 208 0,3 11 32 0,6 12 16 16,2 1-176-16,4-11-32 0,-19-45-16 0,43 60 0 16,-43-60-800-16,0 0-144 0,0 0-48 0,81 19 0 15,-81-19-336-15,0 0-192 0,59-47 192 0,-41 19-192 0,-3-2 0 0,0-4 0 16,-1 6 0-16,1-11 0 15,-2 1-480-15,-4-9 0 0,2 0 0 0,-1 4 0 16,-5 9-160-16,-1-2-16 0,2-1-16 0,-6 7 0 16,4 1 208-16,-10 5 32 0,2 1 16 0,-5 5 0 15,-1 6 256-15,-1-3 160 0,-2 8-192 0,-6 1 192 0,-2 4 0 0,-1 2-128 16,1 6 128-16,-3-4 0 0,5 5 0 0,-5 1-160 16,5 3 160-16,0 4-128 15,0 0-304-15,0-2-48 0,4 2-16 0,-3 0 0 16,4 0-288-16,3-1-64 0,2-5-16 0,3 2-12864 15,2-3-2576-15</inkml:trace>
  <inkml:trace contextRef="#ctx0" brushRef="#br0" timeOffset="203619.54">25729 519 27647 0,'0'-2'2448'0,"0"2"-1952"0,-4-4-496 0,4 2 0 0,0 2 2496 0,0 0 416 0,0 2 80 0,0 2 16 0,0-2-1344 0,-4 11-272 0,3 6-48 0,1 9-16 0,0 7-624 0,-4 9-112 0,0 3-16 0,2 5-16 0,-3 10-128 0,1-2-32 0,-2 2 0 0,-1 0 0 0,1 0-48 0,-3-5-16 0,3-5 0 0,-3-3 0 0,3-4-192 0,2-1-144 0,-1-3 192 16,1-11-192-16,0-4 0 0,2 4-192 0,-2-3 0 0,2-1 0 0,1-2-464 0,1-5-96 0,-2-2-16 0,2-6 0 0,2-3 0 0,-1-6 0 0,5-4 0 0,0-7 0 0,-1-3 96 0,5-3 16 0,3-4 0 0,-2-5 0 0,-1 7 224 0,3 0 48 0,6-11 16 0,-1 0 0 0,1 0 368 0,2 3 240 0,1 5-48 0,-1-3 0 0,-2 8 400 0,1 2 80 15,3 5 16-15,-4 5 0 0,-19 3-240 0,0 0-64 16,0 0 0-16,0 0 0 0,0 0-112 0,77 45-16 16,-77-45-16-16,0 0 0 0,0 0-112 0,15 75-128 15,-19-60 176-15,2 4-176 0,-7-1 0 0,0 1 0 16,-7 6 0-16,3-7 0 0,-7 7-160 0,1-6-96 16,-4-1 0-16,-1-1-16 15,3-3-160-15,-1-3-16 0,-3-2-16 0,3-1 0 16,1-6-560-16,-2-1-96 0,3-2-32 0,1-7 0 15,4-1-1488-15,0-4-304 0,6-1-64 0,-1-6-16 16,6-3-368-16,4-3-80 0,6-2-16 0,3-4 0 16,5 2 1984-16,4 1 400 0,3-1 80 0,3 4 0 0,3 0 1472 0,3 3 304 0,-2 3 48 0,6-3 16 15,3 2 320-15,-1 6 64 0,7-2 16 0,-1 6 0 16,1 2-880-16,-43 9-160 0,83-10-48 0,-83 10 0 16,77 0-128-16,-77 0 0 0,71 12 0 0,-71-12 128 15,0 0 496-15,77 22 80 0,-77-22 32 0,0 0 0 16,0 0 848-16,73 41 160 0,-73-41 48 0,0 0 0 15,0 0-368-15,0 0-64 0,0 0-16 0,34 70 0 16,-36-57-320-16,-7-2-80 0,0 3-16 0,-1-1 0 16,-3-2-384-16,2 0-80 0,-6 2-16 0,0 1 0 15,-2-5-448-15,-3 0 0 0,1 1 0 0,-2-5 0 16,6 1 0-16,1-2 0 0,0-4 0 0,-2 0 0 16,6-6 0-16,3 2-288 0,5-5 64 0,4-6 16 15,4 0-304-15,5-2-48 0,3-2-16 0,6-1 0 0,1-1 576 0,2 0 0 16,1 4 0-16,3-5 144 0,-1 3 208 0,5 0 32 15,1 2 16-15,2 0 0 0,1 6 288 0,1-2 48 16,-34 13 16-16,64-15 0 0,-64 15-112 0,0 0 0 16,75 4-16-16,-75-4 0 0,0 0-208 0,0 0-32 15,0 0-16-15,0 0 0 0,0 0-112 0,44 67 0 16,-50-52-16-16,-4 0 0 0,1 2-16 0,-6-2 0 16,2 2 0-16,-2 0 0 0,-4-2-224 0,4-4 128 15,-4 3-128-15,0-5 0 0,4 0 0 0,-2-7-288 16,2 2 32-16,0-4 16 15,2-2-176-15,2-2-32 0,2-1-16 0,-1-5 0 16,5-3-736-16,-1-2-144 0,4-4-16 0,4-1-10096 0,4-8-2000 16</inkml:trace>
  <inkml:trace contextRef="#ctx0" brushRef="#br0" timeOffset="203880.74">26982 474 11967 0,'8'-10'1072'0,"-1"3"-864"0,-5 5-208 0,-2 2 0 0,-2 0 4416 0,2 0 848 0,2 0 176 0,2 2 16 0,-4 1-1920 0,0 11-384 0,-6 6-80 0,-3 12 0 0,0 2-1648 0,-1 9-320 0,-5 12-64 0,-4 10-16 0,4 5-160 0,-3 1-32 0,3 5-16 0,1-3 0 0,5-2-128 0,3-12-32 0,-1-7 0 0,5-5 0 0,2-47-336 0,0 77-64 0,0-77 0 0,9 79-16 0,-9-79-240 0,21 75 0 0,-21-75 0 0,0 0 0 0,51 83-640 0,-51-83 0 0,0 0-16 0,0 0 0 0,77 66-160 0,-77-66-16 0,0 0-16 0,73 17 0 0,-73-17-272 0,0 0-48 0,72-8-16 0,-72 8-18496 16</inkml:trace>
  <inkml:trace contextRef="#ctx0" brushRef="#br0" timeOffset="206111.81">28525 1000 6111 0,'0'2'544'0,"0"-1"-544"0,0-1 0 0,-3 0 0 0,3 0 0 0,0 4 0 0,0-4 128 0,0 2-128 0,-4 6 0 0,2-7 0 0,2 7 0 0,0-6 0 0,0 2 0 0,0-1 0 0,-4 3 0 0,4-6 0 0</inkml:trace>
  <inkml:trace contextRef="#ctx0" brushRef="#br0" timeOffset="206320.45">28458 964 23039 0,'0'-4'2048'0,"0"2"-1648"16,0 2-400-16,0 0 0 0,0 0 2976 0,0 0 512 15,0 0 96-15,0 0 32 0,0 0-1216 0,2 2-240 16,1 4-48-16,-3-6-16 0,0 0-1008 0,0 0-192 16,47 71-32-16,-47-71-16 0,0 0-160 0,68 81-48 15,-68-81 0-15,0 0 0 0,79 73-256 0,-79-73-64 16,0 0-16-16,90 85 0 0,-90-85-480 0,68 62-80 0,-68-62-32 16,0 0 0-1,81 85-976-15,-81-85-192 0,0 0-32 0,54 69-18800 0</inkml:trace>
  <inkml:trace contextRef="#ctx0" brushRef="#br0" timeOffset="206521.41">28819 748 34095 0,'-10'-4'3024'0,"4"2"-2416"0,3 2-480 0,-1 0-128 15,2 2 1776-15,2-2 336 0,-7 4 64 0,-3-2 0 16,-1 7-608-16,-8 4-128 0,0 10-32 0,1 7 0 15,2 13-816-15,-6 4-160 0,1 11-48 0,-1 4 0 16,1 6-384-16,0 0 0 0,3-3 0 0,-1 3 0 16,0 5-608-16,-2-5-208 0,3-2-32 0,-1-2-12976 15,0 0-2608-15</inkml:trace>
  <inkml:trace contextRef="#ctx0" brushRef="#br0" timeOffset="206705.07">29155 1150 40543 0,'9'-4'1792'0,"-3"-1"384"0,-2 3-1744 0,-2 0-432 15,1 2 0-15,-1 0 0 0,2 0 880 0,2 0 80 16,7 0 32-16,-13 0 0 0,0 0 192 0,0 0 32 16,81 0 16-16,-81 0 0 0,0 0-1232 0,82-4-160 15,-82 4-80-15,57-2-13984 16,-57 2-2800-16</inkml:trace>
  <inkml:trace contextRef="#ctx0" brushRef="#br0" timeOffset="206877.12">29217 1424 35007 0,'-8'0'3120'0,"7"0"-2496"0,1 0-496 0,1 0-128 15,3 0 1472-15,-4-1 256 0,6-1 64 0,1-2 16 16,8-2-208-16,6-3-64 0,11-4 0 0,2-2 0 15,5-4-864-15,4-2-176 0,4 1-48 0,-3 1 0 16,1 0-752-16,2 0-144 16,-4 4-48-16,0 0-20640 0</inkml:trace>
  <inkml:trace contextRef="#ctx0" brushRef="#br0" timeOffset="207480.58">30294 492 9215 0,'-15'6'816'0,"7"-4"-656"0,-1 5-160 0,3 3 0 0,1-1 5248 0,-1-1 1008 0,2 5 208 0,-1 9 32 0,-9 18-3040 0,-1 18-624 0,-7 17-112 0,3 10-32 0,2 3-1472 0,4-3-288 0,0-6-64 0,7-12-16 0,2-5-272 0,4-3-48 0,0-59-16 0,10 90 0 0,-10-90-320 0,0 0-64 0,28 82 0 16,-28-82-128-16,0 0-320 0,0 0-192 0,0 0-16 0,81 40-16 0,-62-44-224 0,-4-1-64 0,3-7 0 0,-6 3-12192 0,1-4-2448 0</inkml:trace>
  <inkml:trace contextRef="#ctx0" brushRef="#br0" timeOffset="207639.9">29991 1060 6447 0,'-28'-17'576'0,"13"9"-576"0,2-1 0 0,3 3 0 16,5 3 4736-16,1 3 832 0,2-4 160 0,-2 0 32 16,-1-2-1280-16,-1 1-272 0,2-5-48 0,4 5-16 15,0-3-2592-15,10 3-512 0,1 3-96 0,6-2-32 16,-17 4-224-16,0 0-48 0,73 0-16 0,-73 0 0 15,64-8-368-15,-64 8-64 0,75-1 0 0,-75 1-16 16,77-4-544-16,-77 4-96 0,77-2-32 0,-77 2 0 16,77 2-848-16,-77-2-160 15</inkml:trace>
  <inkml:trace contextRef="#ctx0" brushRef="#br0" timeOffset="208375.48">30578 943 20783 0,'1'6'448'0,"-1"-6"112"0,0 0 16 0,0 2 0 0,0-2-448 0,0 0-128 0,0 4 0 0,0 5 0 0,0 0 4576 0,0-9 896 16,0 0 176-16,0 0 48 0,2 64-3776 0,-2-64-736 15,0 0-160-15,0 0-16 0,8 72-304 0,-8-72-48 16,0 0-16-16,0 0 0 0,0 64-176 0,0-64-32 16,0 0-16-16,0 0 0 0,0 0-288 0,0 0-128 15,0 54 128-15,0-48-128 0,0-6 0 0,0 0-144 16,0 0 0-16,0 0 0 16,0 0-432-16,-2-6-64 0,2 2-32 0,0-1 0 15,2-5-96-15,2 1 0 0,1-6-16 0,3-4 0 16,1 0 0-16,2-5 0 0,3-2 0 0,1-1 0 15,0 1-400-15,0 0-80 0,2 1-16 0,-1 3 0 16,1 3 192-16,0 2 48 0,0 4 0 0,-2 3 0 0,0-3 848 0,-2 6 192 0,-3 3 0 0,1-2 0 16,-11 6 896-16,0 0 128 0,0 0 16 0,0 0 16 15,0 0 16-15,0 0 0 0,0 0 0 0,68 25 0 16,-68-25-432-16,0 0-96 0,0 0-16 0,0 0 0 16,13 71-128-16,-13-71-16 0,0 0-16 0,-6 68 0 15,6-68-80-15,0 0-16 0,-3 67 0 0,3-67 0 16,0 0-272-16,0 0 160 0,0 62-160 0,0-62 128 15,0 0-128-15,0 0 0 0,0 0 0 0,0 0-176 16,0 0-224 0,0 0-48-16,37 70-16 0,-27-72 0 0,-1-2-16 0,2-1 0 15,-1-3 0-15,-1-3 0 0,2 2-320 0,2-5-64 0,-3 5-16 0,-1-2 0 16,1 1 96-16,-5-3 16 0,5 2 0 0,-5 1 0 0,3 1 768 0,-3 3 320 16,-1-1 0-16,2 5-16 0,-2-2 912 0,1 4 176 15,1 0 32-15,-1 4 16 0,3-4-720 0,-8 0-144 16,0 0-16-16,0 0-16 0,0 0-160 0,0 0-16 15,70 47-16-15,-70-47 0 0,0 0-112 0,0 0-32 16,69 39 0-16,-69-39 0 0,0 0-208 0,70 25 0 16,-70-25 0-16,0 0 0 0,75 0-192 0,-75 0-96 15,49-15-16-15,-21 5 0 0,-4 1-48 0,-3-4-16 16,1 2 0-16,-3-6 0 16,0 5-192-16,-4-3-32 0,-4-1-16 0,-1 1 0 15,-3-1-432-15,-7 3-96 0,0-2-16 0,-7 4 0 0,1-2 720 0,-7 3 144 16,2 1 32-16,-4 3 0 0,-4 3 1136 0,0 1 224 15,-2 2 48-15,-1 0 16 0,-1 5-256 0,-1 5-48 0,-2-1-16 16,3 6 0-16,2-2-272 0,-1 2-48 0,1 4-16 0,8 0 0 16,-2 0-32-16,6 1-16 0,-1-1 0 0,5 0 0 15,5-19-80-15,0 0-32 0,-4 58 0 0,4-58 0 16,0 0-96-16,0 0-32 0,37 83 0 0,-37-83 0 16,0 0-32-16,0 0-16 0,68 77 0 0,-68-77 0 15,0 0-176-15,0 0 0 0,88 56 0 0,-88-56 0 16,0 0-624-1,79 21-144-15,-79-21-48 0,0 0 0 0,77 4-272 0,-77-4-64 16,49-11-16-16,-24 3 0 0,-1-1-736 0,-1 3-144 0</inkml:trace>
  <inkml:trace contextRef="#ctx0" brushRef="#br0" timeOffset="208755.84">32451 834 41471 0,'-7'-5'1840'0,"5"3"368"0,-4 2-1760 0,6 0-448 0,-4 0 0 0,4 0 0 0,0 0 1040 0,0 2 128 0,-3 0 32 0,1 1 0 0,2-3 224 0,0 0 48 0,0 0 16 0,0 0 0 0,0 0-1200 0,0 0-288 0,0 0 0 0,0 0 0 0,2 72-912 0,-2-72-208 0,0 0-32 0,0 0-20400 0</inkml:trace>
  <inkml:trace contextRef="#ctx0" brushRef="#br0" timeOffset="208777.87">32427 1355 35935 0,'0'0'3200'15,"0"0"-2560"-15,0 0-512 0,0 0-128 0,0 0 1344 0,0 0 256 0,0 0 64 0,0 0 0 0,-13 51 240 0,13-51 48 0,0 0 16 0,-15 52 0 0,15-52-1152 0,0 0-240 0,-29 62-32 0,29-62-16 0,-28 53-848 0,8-23-160 0,-3-2-32 0,-3 6-21600 0</inkml:trace>
  <inkml:trace contextRef="#ctx0" brushRef="#br0" timeOffset="209828.17">26787 2764 23039 0,'-6'-2'2048'0,"3"1"-1648"0,1 1-400 0,0 0 0 0,2 0 2112 0,0 0 352 16,0 0 64-16,2-4 16 0,3 4 208 0,1-4 64 15,3 2 0-15,3-5 0 0,5-1-1616 0,1-1-320 16,7-8-64-16,3 0-16 0,6-6-224 0,0-1-32 16,5-1-16-16,-1-3 0 0,-4 4-528 0,-1 1 0 15,1 3 0-15,-9 5 0 0,-1 5 416 0,-5 3-32 16,0 5 0-16,-10 4 0 15,0 5-1600-15,-3 3-336 0,-2 5-64 0,-4 3-16 0,-4 3 1120 0,0 2 208 16,-1 5 48-16,-5 6 16 0,1-4 240 0,-1 2 0 0,5-2 0 16,-5-2 0-16,7-2 0 0,1 2 128 0,-2-3 16 15,4-3 0-15,4-3-144 0,-2 0 0 0,1-4 144 0,3-4-144 16,-6-11 0-16,0 0 0 0,0 0 0 0,0 0 0 16,0 0-192-16,0 0-48 0,0 0-16 0,77 25-12128 15,-64-31-2432-15</inkml:trace>
  <inkml:trace contextRef="#ctx0" brushRef="#br0" timeOffset="210181.55">27309 2178 35007 0,'-9'-4'1552'0,"5"-1"320"0,1 3-1488 0,1 0-384 0,2 2 0 0,0-4 0 0,-4 4 1536 0,4 0 256 0,0-2 32 0,4 2 16 0,-4 6-1120 0,5-4-208 0,-1 5-64 0,5-1 0 0,-9-6-608 0,0 0-128 0,0 0-32 0,0 0 0 0,68 71-1200 0,-68-71-240 0,0 0-48 0,62 81-15088 0</inkml:trace>
  <inkml:trace contextRef="#ctx0" brushRef="#br0" timeOffset="210261.87">27541 2580 1839 0,'5'81'160'0,"-5"-68"-160"0,0-11 0 0,0-2 0 0,-4 4 3264 0,4 1 608 0,-1 9 128 0,-5-1 32 0,2 7 928 0,-5 5 192 0,3-3 32 0,-1-1 16 0,1-2-2720 0,0-4-560 0,3-2-96 0,-1-4-32 0,4-5-1280 0,-2-2-256 0,4 2-48 0,0-8-16 0,3 2-320 0,1-2-80 0,0-5-16 0,1 0 0 0,4-1-992 0,3-5-192 0,-3 0-32 0,6-2-16 0,-2 0-320 0,4 0-64 0,-4 0-16 0,3 4 0 0,1-2 1472 0,-4 2 384 0,4 4-128 0,-4 3 128 0,0-1 1856 0,-5 5 416 0,1 2 96 0,-2 0 0 0,-1 0-864 0,1 3-176 0,-3 3-48 0,-6-6 0 0,0 0-480 0,0 0-96 0,0 0-32 0,0 0 0 16,0 0-352-16,0 0-64 0,58 77 0 0,-49-71-16 15,-3-1-240-15,3 3 0 0,-1-6-192 0,-1 2 192 32,3-1-720-32,-1-6-48 0,1 1 0 0,3-2 0 0,-4-5-1152 15,1-1-224-15</inkml:trace>
  <inkml:trace contextRef="#ctx0" brushRef="#br0" timeOffset="210451.42">28044 2511 5519 0,'0'-4'496'0,"2"4"-496"0,-2 0 0 0,0-4 0 15,4-3 3648-15,-2-7 624 0,5-1 128 0,-1-7 16 16,0 1 448-16,1 2 96 0,-1 4 16 0,-3 0 0 15,3 8-3136-15,-6 1-624 0,2 8-128 0,2 2-32 16,-4 3-464-16,0 8-80 0,0 2-32 0,0-17 0 0,0 51-32 0,0-51 0 16,4 68 0-16,-4-68 0 0,1 80-32 0,-1-80-16 15,8 83 0-15,-8-83 0 0,15 87-96 16,-15-87-32-16,15 80 0 0,-15-80 0 0,21 77-272 0,-21-77 0 16,0 0-176-16,41 96 176 15,-41-96-1024-15,0 0-112 0,43 68-16 0,-43-68-12544 16,0 0-2528-16</inkml:trace>
  <inkml:trace contextRef="#ctx0" brushRef="#br0" timeOffset="210663.66">27926 2603 31327 0,'-15'0'1392'0,"9"0"272"0,-3 0-1328 0,5 0-336 0,0 0 0 0,4 0 0 16,0 0 2384-16,0 3 416 0,4-3 80 0,0 6 0 15,5-6-1376-15,-9 0-288 0,0 0-48 0,0 0-16 16,89 9-176-16,-89-9-32 0,75 2-16 0,-75-2 0 16,82 2-480-16,-82-2-80 0,91 10-32 0,-91-10 0 31,86 15-1248-31,-86-15-256 0</inkml:trace>
  <inkml:trace contextRef="#ctx0" brushRef="#br0" timeOffset="211120.95">29247 2732 34095 0,'-9'-3'1504'0,"5"1"320"16,2 2-1456-16,2-4-368 0,0 4 0 0,0 0 0 0,2 0 1680 0,5 0 272 0,3 4 48 0,5-4 16 0,-15 0-656 0,0 0-128 0,0 0-16 0,96 30-16 0,-96-30-512 0,0 0-112 0,86 34 0 0,-86-34-16 0,0 0-800 0,92 41-144 0,-92-41-48 0,0 0-20336 0</inkml:trace>
  <inkml:trace contextRef="#ctx0" brushRef="#br0" timeOffset="211259.65">29790 2372 37775 0,'0'0'3360'0,"-4"0"-2688"0,4 1-544 0,0-1-128 0,0 2 1200 0,0 4 208 16,0 0 32-16,-2 9 16 0,2-15 16 15,0 58 16-15,-5-13 0 0,1 8 0 0,-5 5-592 0,-6 4-112 16,-4 7-16-16,0 7-16 0,-5-3-400 0,-1 8-80 15,-3 1-16-15,-6 1 0 16,6-4-608-16,-2-6-128 0,4-14-32 0,1-3 0 16,6-11-768-16,-1-2-144 0,1-1-48 0,4-9-19344 0</inkml:trace>
  <inkml:trace contextRef="#ctx0" brushRef="#br0" timeOffset="211432.22">30046 2834 41471 0,'13'-15'1840'0,"-8"5"368"0,3 5-1760 0,0-5-448 0,-1 7 0 0,-5-1 0 16,5 2 1024-16,5-4 128 0,7-3 32 0,5-6 0 15,8 2-656-15,7 1-128 0,-1 1-16 0,1 6-16 32,-7-1-1504-32,-32 6-288 0,64 4-64 0,-64-4-16 0</inkml:trace>
  <inkml:trace contextRef="#ctx0" brushRef="#br0" timeOffset="211582.59">30055 3159 38703 0,'-11'0'1712'0,"3"0"352"0,6 0-1648 0,-1-4-416 15,3 2 0-15,3 0 0 0,-1 1 1056 0,6-5 128 16,7-3 32-16,9-5 0 0,6-1-48 0,12-3 0 16,1-5 0-16,2-1 0 0,6 3-800 0,-2-4-176 15,7-3-16-15,2 4-14288 16,-3 1-2848-16</inkml:trace>
  <inkml:trace contextRef="#ctx0" brushRef="#br0" timeOffset="211800">30929 2644 41471 0,'-13'-9'1840'0,"7"5"368"0,4 0-1760 0,-1 0-448 0,3 2 0 0,0 2 0 16,0 0 928-16,3-3 96 0,5 3 32 0,5 0 0 15,-13 0 576-15,0 0 112 0,71 22 32 0,-71-22 0 16,0 0-960-16,98 53-192 0,-98-53-48 0,66 54 0 16,-66-54-320-16,71 76-80 0,-71-76-16 0,53 71 0 31,-53-71-992-31,53 83-208 0,-53-83-48 0,45 77 0 16,-45-77-896-16,32 67-192 0</inkml:trace>
  <inkml:trace contextRef="#ctx0" brushRef="#br0" timeOffset="211999.43">31337 2362 41471 0,'-13'0'1840'0,"3"2"368"0,1 2-1760 0,1 0-448 16,5 1 0-16,-3 1 0 0,2 1 1280 0,-5 5 160 16,-6 12 32-16,-4 12 16 0,-9 14-320 0,-2 9-64 15,-2 5-16-15,2 0 0 0,0 3-480 0,1-1-96 16,-3 4-32-16,6-5 0 0,4-6-624 0,-1-3-128 15,6-7-32-15,-2-2 0 16,6-6-1040-16,2-3-224 0,11-38-32 0,-13 62-19632 16</inkml:trace>
  <inkml:trace contextRef="#ctx0" brushRef="#br0" timeOffset="212184.46">32066 2559 36863 0,'11'-3'3264'0,"-7"1"-2608"0,2 2-528 0,-6 0-128 16,3 0 1376-16,-3 2 240 0,6-2 48 0,3 2 16 16,-9-2-16-16,0 0 0 0,0 0 0 0,0 0 0 15,0 0-1008-15,0 0-208 0,0 0-32 0,46 73-16 32,-46-73-1472-32,0 0-288 0</inkml:trace>
  <inkml:trace contextRef="#ctx0" brushRef="#br0" timeOffset="212333.87">32211 3084 33167 0,'-4'4'2944'16,"4"-3"-2352"-16,0-1-464 0,0 0-128 15,0 0 1920-15,0 0 384 0,0 0 64 0,0 0 0 0,0 0-208 0,0 0-48 16,0 0-16-16,-10 61 0 0,10-61-944 0,-13 28-192 16,13-28-48-16,-20 39 0 0,5-18-912 0,-4 5 0 15,-2 4-192-15,-5 2-23040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5T15:18:32.6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15062 14151 5519 0,'0'0'496'0,"-4"0"-496"0,4 0 0 0,-3 0 0 0,1 0 1968 0,2 0 288 0,-6 0 64 0,-1-4 16 0,-3 4 1056 0,1 0 224 0,-3 0 32 0,3 0 16 0,0 0-816 0,3 0-160 0,-2 4-48 0,3-2 0 0,-1 1-1040 0,2 1-224 0,1 4-32 0,3-1-16 0,-2-3-624 0,2 2-128 0,0 1-32 0,2-3 0 0,1 3 96 0,1-1 0 0,-2-2 16 0,2 1 0 0,0 1-32 0,1 0-16 0,-1-3 0 0,5 3 0 0,-3-2-928 0,0 1-192 0,3-1-48 0,-3 2 0 0,3-2 1552 0,4-3 304 0,-3 3 64 0,1 0 16 0,2-4-832 0,0 6-160 15,4-4-48-15,0 1 0 0,-17-3 16 0,0 0 0 0,0 0 0 16,0 0 0-16,0 0-16 0,111 19 0 16,-111-19 0-16,0 0 0 0,0 0-96 0,0 0-32 0,101 15 0 0,-101-15 0 15,0 0 0-15,0 0 0 0,0 0 0 0,91 19 0 16,-91-19-32-16,0 0-16 0,0 0 0 0,0 0 0 15,0 0 16-15,107 13 0 0,-88-19 0 0,-4 3 0 16,3-5 224-16,-4 2 48 0,2 1 16 0,3-5 0 16,0 5-464-16,-19 5 0 0,0 0 0 0,71-28 0 15,-71 28 0-15,0 0 128 0,78-25-128 0,-78 25 64 16,0 0-64-16,86-15 0 0,-86 15 0 0,0 0 0 16,0 0 0-16,105 0 0 0,-105 0 0 0,0 0 0 15,0 0 0-15,105 25 0 0,-105-25 0 0,0 0 0 16,0 0 0-16,0 0 0 0,102 24 0 0,-102-24 0 15,0 0 0-15,0 0 0 0,86 36 0 0,-86-36 0 0,0 0 0 0,0 0 0 16,89 30 0-16,-89-30 0 0,0 0 0 0,0 0 0 16,90 17 0-16,-90-17 0 0,0 0 0 0,0 0 0 15,109 15 0-15,-109-15 0 0,0 0 0 0,0 0 0 16,107 9 0-16,-107-9 0 0,0 0 0 0,100 8 0 16,-100-8 0-16,0 0 0 0,0 0 0 0,112-4 0 15,-112 4 0-15,0 0 0 0,0 0 0 0,96-2 0 16,-96 2 0-16,0 0 0 0,0 0 0 0,0 0 0 15,96-23 0-15,-96 23 0 0,0 0 0 0,0 0 0 16,87-13 0-16,-87 13 0 0,0 0 0 0,0 0 0 16,90-20 0-16,-90 20 0 0,0 0 0 0,0 0 0 15,86-15 0-15,-86 15 0 0,0 0 0 0,0 0 0 0,0 0 0 16,92-17 0-16,-92 17 0 0,0 0 0 0,0 0 0 0,0 0 0 16,83-19 0-16,-83 19 0 0,0 0 0 0,0 0 0 15,0 0 0-15,0 0 0 0,100 4 0 0,-89-1 0 16,2-3 0-16,0 0 0 0,-3 0 0 0,1 0 0 15,-2 0 0-15,1 0 0 0,1 0 0 0,-2-3 0 16,1 3 0-16,-1 0 0 0,4 0 0 0,-2 0 0 16,3 3 0-16,-1-3 0 0,2 2 0 0,-4-2 0 15,2 2 0-15,-3-2 0 0,1 0 0 0,-2 0 0 16,4 0 0-16,-3-2 0 0,1 2 0 0,2-2 0 16,-1 2 0-16,1-5 0 0,-13 5 0 0,0 0 0 15,0 0 0-15,0 0 0 0,90-13 0 0,-90 13 0 16,0 0 0-16,0 0 0 0,0 0 0 0,0 0 0 0,86-19 0 15,-86 19 0-15,0 0 0 0,0 0 0 16,0 0 0-16,0 0 0 0,92-6 0 0,-92 6 0 16,0 0 0-16,0 0 0 0,0 0 0 0,0 0 0 15,96 2 0-15,-96-2 0 0,0 0 0 0,0 0 0 0,0 0 0 0,0 0 0 16,0 0 0-16,87-11 0 0,-78 7 0 0,-9 4 0 16,0 0 0-16,0 0 0 0,0 0 0 0,0 0 0 15,92 4 0-15,-92-4 0 0,0 0 0 0,0 0 0 16,0 0 0-16,0 0 0 0,0 0 0 0,96 2 0 15,-81-4 0-15,-15 2 0 0,0 0 0 0,0 0 0 16,0 0 0-16,90 5 0 0,-90-5 0 0,0 0 0 16,0 0 0-16,0 0 0 0,89-11 0 0,-89 11 0 15,0 0 0-15,0 0 0 0,0 0 0 0,94-17 0 16,-94 17 0-16,0 0 0 0,0 0 0 0,0 0 0 0,92-9 0 16,-92 9 0-16,0 0 0 0,0 0 0 0,0 0 0 0,0 0 0 15,86-15 0-15,-86 15 0 0,0 0 0 0,0 0 0 16,0 0 0-16,0 0 0 0,90-10 0 0,-90 10 0 15,0 0 0-15,0 0 0 0,0 0 0 0,0 0 0 16,102 4 0-16,-102-4 0 0,0 0 0 0,0 0 0 16,0 0 0-16,0 0 0 15,96 13 0-15,-96-13 0 0,0 0 0 0,0 0 0 0,0 0 0 0,0 0 0 16,88 12 0-16,-88-12 0 0,0 0 0 0,0 0 0 16,0 0 0-16,0 0 0 0,90 20 0 0,-90-20 0 15,0 0 0-15,0 0 0 0,0 0 0 0,0 0 0 16,0 0 0-16,0 0 0 0,0 0 0 0,0 0 0 15,0 0 0-15,0 0 0 0,0 0 0 0,0 0 0 16,0 0 0-16,0 0 0 0,0 0 0 0,0 0 0 0,0 0 0 0,0 0 0 16,0 0 0-16,0 0 0 15,0 0-1120 1,0 0-160-16,0 0-48 0,0 0-23536 0</inkml:trace>
  <inkml:trace contextRef="#ctx0" brushRef="#br0" timeOffset="8753.52">15139 15515 1839 0,'-13'6'160'0,"7"-4"-160"0,1 1 0 0,1 1 0 0,4-4 1440 0,-4 2 256 0,2 0 48 0,-1 0 16 0,-1 1 1072 0,-2 3 224 0,2-2 32 0,2 2 16 0,-3-6-464 0,5 0-80 0,0-4-32 0,-4 2 0 0,4-2-160 0,0-2-16 0,0 1-16 0,0-3 0 0,4 3-832 0,-4-5-160 0,2 5-48 0,1-5 0 0,-1 7-448 0,2-1-80 0,0 2-32 0,2 2 0 0,-1 0-80 0,3 0-16 0,-3 2 0 0,5 0 0 0,-1 3-128 0,1-3-16 0,5 6-16 0,-4-3 0 15,6 5-112-15,-17-10-32 0,0 0 0 0,0 0 0 0,0 0-80 0,88 37 0 0,-88-37-16 0,0 0 0 16,0 0-32-16,0 0 0 0,103 21 0 0,-103-21 0 15,0 0 80-15,0 0 16 0,0 0 0 0,98-2 0 16,-85 2 0-16,-13 0 0 0,0 0 0 0,0 0 0 16,0 0 16-16,0 0 0 0,89-4 0 0,-89 4 0 15,0 0-32-15,0 0 0 0,0 0 0 0,90 0 0 16,-90 0-32-16,0 0 0 0,0 0 0 0,90 4 0 16,-90-4-64-16,0 0 0 0,92 0-16 0,-92 0 0 15,0 0-16-15,92-4 0 0,-92 4 0 0,0 0 0 0,105 2 176 0,-105-2 48 16,0 0 0-16,98 2 0 0,-98-2-384 15,0 0 0-15,100 6 0 0,-100-6 0 0,0 0 0 0,0 0 0 16,105-4 0-16,-105 4 0 0,0 0 0 0,0 0 0 16,107 0 0-16,-107 0 0 0,0 0 0 0,87 7 0 15,-87-7 0-15,0 0 0 0,90 12 0 0,-90-12 0 16,0 0 0-16,90 11 128 0,-90-11-96 0,0 0-32 16,88 8 0-16,-88-8 0 0,0 0 0 0,91 3 0 15,-91-3 0-15,0 0 0 0,0 0 0 0,110 0 0 16,-110 0 0-16,0 0 0 0,0 0 0 0,96-11 0 15,-96 11 0-15,0 0 0 0,83-15 0 0,-83 15 0 16,0 0 0-16,81-17 0 0,-81 17 0 0,0 0 0 0,86-9 0 0,-86 9 0 16,0 0 0-16,81-17 0 0,-81 17 0 0,0 0 0 15,0 0 0-15,107-12 0 0,-107 12 0 0,0 0 0 16,0 0 0-16,102 0 0 0,-102 0 0 0,0 0 0 16,0 0 0-16,101 4 0 0,-101-4 0 0,0 0 0 15,0 0 0-15,88 6 0 0,-88-6 0 0,0 0 0 16,0 0 0-16,98 6 0 0,-98-6 0 0,0 0 0 15,0 0 0-15,107 0 0 0,-107 0 0 0,0 0 0 16,85-4 0-16,-85 4 0 0,0 0 0 0,86 5 0 16,-86-5 0-16,0 0 0 0,0 0 0 0,106 2 0 15,-106-2 0-15,0 0 0 0,86-2 0 0,-86 2 0 16,0 0 0-16,0 0 0 0,96-13 0 0,-96 13 0 16,0 0 0-16,0 0 0 0,73-22 0 0,-73 22 0 0,0 0 0 0,0 0 0 15,87-15 0-15,-87 15 0 0,0 0 0 0,0 0 0 16,95-15 0-16,-95 15 0 0,0 0 0 0,0 0 0 15,87-8 0-15,-87 8 0 0,0 0 0 0,0 0 0 16,90-6 0-16,-90 6 0 0,0 0 0 0,0 0 0 16,92-5 0-16,-92 5 0 0,0 0 0 0,0 0 0 15,0 0 0-15,87 2 0 0,-87-2 0 0,0 0 0 16,0 0 0-16,0 0 0 0,95 13 0 0,-95-13 0 16,0 0 0-16,0 0 0 0,0 0 0 0,0 0 0 15,87 2 0-15,-87-2 0 0,0 0 0 0,0 0 0 16,0 0 0-16,0 0 0 0,0 0 0 0,86 17 0 15,-86-17 0-15,0 0 0 0,0 0 0 0,0 0 0 0,0 0 0 16,0 0 0-16,0 0 0 0,0 0 0 16,92 24 0-16,-92-24 0 0,0 0 0 0,0 0 0 0,0 0 0 0,0 0 0 15,0 0 0-15,83 30 0 0,-83-30 0 16,0 0 0-16,0 0 0 0,0 0 0 0,0 0 0 0,81 28 0 16,-81-28 0-16,0 0 0 0,0 0 0 0,0 0 0 15,0 0 0-15,0 0 0 0,92 19 0 0,-92-19 0 16,0 0 0-16,0 0 0 0,0 0 0 0,81 25 0 15,-81-25 0-15,0 0 0 0,0 0 0 0,0 0 0 16,0 0 0-16,86 11 0 0,-86-11 0 0,0 0 0 16,0 0 0-16,0 0 0 0,0 0 0 0,0 0 0 15,77-6 0-15,-77 6 0 0,0 0 0 0,0 0-17472 16,0 0-3504-16</inkml:trace>
  <inkml:trace contextRef="#ctx0" brushRef="#br0" timeOffset="9522.65">20741 15098 34095 0,'-3'-4'3024'0,"-3"2"-2416"0,6 0-480 0,-4 2-128 0,4 0 1616 0,-5 0 304 0,-1 0 64 0,-4 2 16 0,-6 4-704 0,-3 0-144 0,2 7-16 0,-2 4-16 0,0 3-304 0,4 5-64 0,0 5-16 0,6 2 0 0,-1 3-224 0,7 7-64 0,3 7 0 0,3-2 0 0,7 7-160 0,-1-1-32 0,6 3-16 0,4 2 0 0,-2 1-32 0,0-7 0 0,-2-9 0 0,0 4 0 0,4 12 32 0,0-1 0 16,-1-5 0-16,-3-8 0 0,0 0-240 0,-5-4 176 0,3-5-176 0,-6-6 160 0,1-6-160 0,-6-3 0 0,2 0 0 0,-4-6 0 0,0 0 0 0,0-10 0 0,-4 3 0 0,2-2 0 15,-4-5-720-15,-1-1-32 0,1 0 0 16,-9-5 0-16,6-1-464 0,-6-7-80 16,-4-2-32-16,0-8-12528 0,-3-1-2512 0</inkml:trace>
  <inkml:trace contextRef="#ctx0" brushRef="#br0" timeOffset="9690.44">20379 15756 20271 0,'-6'-15'896'0,"4"11"192"0,2-4-880 0,-4 6-208 16,4-1 0-16,4 1 0 0,-4 2 3728 0,2 0 704 16,4-6 144-16,-6 6 32 0,0 0-2240 0,0 0-448 15,75-21-96-15,-75 21-16 0,0 0-608 0,92-15-128 16,-92 15-32-16,0 0 0 0,120-15-336 0,-120 15-64 16,85-9 0-16,-85 9-16 0,0 0-624 0,111-15 0 15,-111 15-224-15,0 0 64 16,95-21-944-16,-95 21-192 0,0 0-48 0,93-32-19008 15</inkml:trace>
  <inkml:trace contextRef="#ctx0" brushRef="#br0" timeOffset="10090.43">21117 15111 22111 0,'-5'-2'1968'0,"-3"0"-1584"0,6 2-384 0,2 0 0 15,0 0 3520-15,-4 0 640 0,-1 0 112 0,-1 2 16 16,-1 6-1920-16,1-3-400 0,2 10-80 0,2 4-16 15,4 9-976-15,6 1-208 0,-3 4-48 0,5 7 0 16,1 3-224-16,2 4-48 0,-3-4-16 0,1 0 0 16,-2-3-352-16,-1-3 0 0,1-3 0 0,1 0 128 31,-1 0-528-31,2-2-112 0,-5 0 0 0,1 0-16 16,-1-4-352-16,-2-9-64 0,1 1-16 0,-1-6 0 0,2-3-720 0,-6-5-160 0,5-3-16 15,-1-3-16-15,-2-5-2592 0,2-3-512 16,0-3-96-16,1-2-32 0,-1-6 1072 0,-2-4 224 0,3 1 32 0,3-6 16 15,1 3 3488-15,-3 1 688 0,3-4 144 0,1 3 16 0,-1 4 3008 16,1 3 608-16,1 1 112 0,2 5 32 0,-13 12 0 16,0 0 0-16,0 0 0 0,0 0 0 0,0 0-2336 0,0 0-464 15,87 10-80-15,-87-10-32 0,0 0-576 0,0 0-112 16,35 54-32-16,-27-40 0 0,-3-1-160 0,1-2-32 16,2-2-16-16,-3 1 0 0,-1-1-272 0,2-5-48 15,3 3-16-15,-3-1 0 0,-3-2-160 0,3 1 0 16,0 3 0-16,1-4-176 15,-5 1-256-15,4-3-48 0,1 0-16 0,-1-2 0 16,-2 0-336-16,1-2-64 0,1-3 0 0,1-1-11984 16,-1-7-2400-16</inkml:trace>
  <inkml:trace contextRef="#ctx0" brushRef="#br0" timeOffset="10257.78">21593 15305 18431 0,'-6'-14'816'0,"2"9"160"0,-1 1-784 0,1 2-192 0,4-2 0 0,-4 4 0 15,2 0 4048-15,-3 0 768 0,-3 0 160 0,2 0 16 16,-3 4-2240-16,0-2-464 0,3 6-96 0,-2-3-16 15,7 1-928-15,1-1-192 0,0 3-32 0,3-2-16 16,-1 3-608-16,4 0-112 0,1 1-32 0,-1-1 0 31,3 1-528-31,-9-10-112 0,0 0-32 0,0 0-13808 0,0 0-2768 0</inkml:trace>
  <inkml:trace contextRef="#ctx0" brushRef="#br0" timeOffset="10608.06">21741 15626 23039 0,'0'-6'2048'0,"0"3"-1648"0,0-1-400 0,0-2 0 0,0 2 2944 0,0-5 496 15,0-2 96-15,2-16 32 0,2-5-1216 0,-1-5-240 16,7 3-64-16,-4 0 0 0,-1 0-352 0,1 6-80 16,1 4-16-16,3 1 0 15,-5 3-1968-15,1 1-400 0,-2 4-64 0,1 0-32 16,-1 3 672-16,0 3 192 0,2 3 0 0,-6 5 0 0,1 1 640 0,-1 0 208 15,4 1 48-15,-4 5 0 0,4 2-896 0,-2 3 0 16,2 2 0-16,-1 6-128 16,3 0-656-16,-2 5-128 0,1 4-32 0,5 0 0 0,-1 4 944 0,1 4 256 15,1 7 0-15,4-1 16 0,2 1 48 0,0 0 16 16,1 8 0-16,5 1 0 0,1 16-16 0,1-4 0 0,-1 2 0 16,1 1 0-16,-1-5 0 0,-1-3-16 0,-4-7 0 0,-1-5 0 15,-3-5-48-15,0-1-16 0,-15-41 0 0,29 62 0 16,-29-62-240-16,18 47 0 0,-18-47 0 0,0 0-160 31,25 43-304-31,-21-35-64 0,1-1-16 0,-1-5 0 16,-2-2-480-16,2-6-80 0,-4-7-32 0,-6-4 0 15,2-5-384-15,-5-8-80 0</inkml:trace>
  <inkml:trace contextRef="#ctx0" brushRef="#br0" timeOffset="10841.97">22029 15665 9215 0,'-36'-88'400'0,"25"54"96"0,1 15-496 0,6 10 0 0,3 5 0 0,1-5 0 16,-4-6 4080-16,-2-13 720 0,-1-6 128 0,1 0 48 15,4 4-688-15,4 4-144 0,4 5-32 0,3 6 0 16,-9 15-2320-16,0 0-448 0,0 0-112 0,70-26-16 0,-70 26-336 0,0 0-80 16,82 3-16-16,-82-3 0 15,0 0-384-15,91 19-80 0,-91-19 0 0,0 0-16 0,0 0-304 0,92 30 160 16,-92-30-160-16,0 0 128 0,0 0-128 0,33 62 0 16,-33-39 0-16,-3-3 0 0,-3 3 0 0,0 1 0 15,-3 1 0-15,-4-1 128 0,2 5-128 0,-8-1 0 16,0-4 0-16,-4 1 0 15,-1-1-384-15,0 0-48 0,-5 1-16 0,3-3 0 16,4-3-416-16,3-4-96 0,0-2 0 0,4-3-12944 16,2-1-2592-16</inkml:trace>
  <inkml:trace contextRef="#ctx0" brushRef="#br0" timeOffset="19812.74">6908 16810 11967 0,'-4'4'1072'0,"-2"-1"-864"0,3-1-208 0,3 0 0 0,-6 0 1920 0,2 2 352 0,-7 3 64 0,-2 5 16 0,-6-1 1024 0,4-2 208 0,0 1 32 0,2-7 16 0,7-1-1296 0,1 2-256 0,1-4-48 16,0-6-16-16,4 3-1072 0,4-3-224 0,0 2-32 0,5-1-16 0,2-1 32 0,2 2 16 0,2-1 0 0,-15 5 0 0,0 0 80 0,0 0 16 0,92-4 0 0,-92 4 0 0,0 0-80 0,91 0-16 0,-91 0 0 0,0 0 0 0,0 0-208 0,120 22-64 0,-120-22 0 0,0 0 0 0,92 21-96 0,-92-21-32 0,0 0 0 0,100 15 0 0,-100-15-96 0,0 0-32 15,92 9 0-15,-92-9 0 0,0 0 0 0,114 12-16 16,-114-12 0-16,0 0 0 0,117 0 16 0,-117 0 0 15,0 0 0-15,105-8 0 0,-105 8 80 0,0 0 32 0,96-9 0 0,-96 9 0 16,0 0 144-16,92-8 16 0,-92 8 16 16,0 0 0-16,92 8-480 0,-92-8 128 0,0 0-128 0,0 0 64 15,119 9-64-15,-119-9 0 0,0 0 0 0,101 8 0 16,-101-8 0-16,0 0 0 0,90 7 0 0,-90-7 0 16,0 0 0-16,92 10 0 0,-92-10 0 0,0 0 0 15,0 0 0-15,106 9 0 0,-106-9 0 0,0 0 0 16,0 0 0-16,101 2 0 0,-101-2 0 0,0 0 0 15,0 0 0-15,92-8 0 0,-92 8 0 0,0 0 0 16,0 0 0-16,109-1 0 0,-109 1 0 0,0 0 0 16,0 0 0-16,96 3 0 0,-96-3 0 0,0 0 0 15,92 13 0-15,-92-13 0 0,0 0 0 0,0 0 0 16,115 8 0-16,-115-8 0 0,0 0 0 0,92 17 0 16,-92-17 0-16,0 0 0 0,0 0 0 0,101 4 0 0,-101-4 0 15,0 0 0-15,0 0 0 0,90 2 0 0,-90-2 0 16,0 0 0-16,0 0 0 0,93-10 0 0,-93 10 0 0,0 0 0 15,0 0 0-15,86-9 0 0,-86 9 0 0,0 0 0 16,0 0 0-16,90 0 0 0,-90 0 0 0,0 0 0 16,0 0 0-16,83-6 0 0,-83 6 0 0,0 0 0 15,0 0 0-15,90 4 0 0,-90-4 0 0,0 0 0 16,0 0 0-16,0 0 0 0,98 5 0 0,-98-5 0 16,0 0 0-16,0 0 0 0,0 0 0 0,105 6 0 15,-105-6 0-15,0 0 0 0,0 0 0 0,0 0 0 16,96 13 0-16,-96-13 0 0,0 0 0 0,0 0 0 15,0 0 0-15,0 0 0 0,105 10 0 0,-105-10 0 16,0 0 0-16,0 0 0 0,0 0 0 0,96 7 0 0,-96-7 0 16,0 0 0-16,0 0 0 0,83 11 0 15,-83-11 0-15,0 0 0 0,0 0 0 0,0 0 0 0,96 10 0 16,-96-10 0-16,0 0 0 0,0 0 0 0,0 0 0 0,95 6 0 16,-95-6 0-16,0 0 0 0,0 0 0 0,81 16 0 15,-81-16 0-15,0 0 0 0,0 0 0 0,0 0 0 16,92 0 0-16,-92 0 0 0,0 0 0 0,0 0 0 15,0 0 0-15,0 0 0 0,87-7 0 0,-87 7 0 16,0 0 0-16,0 0 0 0,0 0 0 0,0 0 0 16,88 0 0-16,-88 0 0 0,0 0 0 0,0 0 0 15,0 0 0-15,77-19 0 0,-77 19 0 0,0 0 0 16,0 0 0-16,66-24 0 0,-66 24 0 0,0 0 0 16,0 0 0-16,73-19 0 0,-73 19 0 0,0 0 0 15,0 0 0-15,0 0 0 0,94-10 0 0,-94 10 0 0,0 0 0 0,0 0 0 16,0 0 0-16,88-15 0 0,-88 15 0 15,0 0 0-15,0 0 0 0,81-5 0 0,-81 5 0 16,0 0 0-16,0 0 0 0,0 0 0 0,90 0 0 0,-90 0 0 16,0 0 0-16,0 0 0 0,0 0 0 0,0 0 0 15,83-4 0-15,-83 4 0 0,0 0 0 0,0 0 0 16,0 0 0-16,0 0 0 0,0 0 0 0,0 0 0 16,0 0 0-16,90-4 0 0,-90 4 0 0,0 0 0 15,0 0 0-15,0 0 0 0,0 0 0 0,0 0 0 16,0 0 0-16,0 0 0 0,0 0 0 0,83-2 0 15,-83 2 0-15,0 0 0 0,0 0 0 0,0 0 0 16,0 0 0-16,0 0 0 0,0 0 0 0,0 0 0 16,0 0 0-16,0 0 0 0,86 0 0 0,-80 0 0 15,0 0 0-15,-2 0 0 0,-1 0 0 0,-1 0 0 0,2 0 0 0,0 0 0 16,-4 0 0-16,2 2 0 0,-2-2 0 0,0 4 0 16,0-4 0-16,0 0 0 0,-2 2 0 0,-6 0 0 15,3 3 0-15,-9 1 0 0,-3 0 0 0,-1 7-17472 16,-7 0-3504-16</inkml:trace>
  <inkml:trace contextRef="#ctx0" brushRef="#br0" timeOffset="47826.82">26672 1819 23039 0,'0'-4'2048'0,"0"-1"-1648"0,0 1-400 0,0 2 0 0,0-2 2864 0,0-1 480 0,-2-9 112 0,2-1 0 0,0-9-1104 0,-3-4-240 0,3 0-32 0,-6 1-16 0,6 5-992 0,-4 1-208 0,-1 0-32 0,1 5-16 0,2-1-304 0,0 5-64 0,0-1-16 0,-3 4 0 0,-5 1-432 0,1 4-176 0,-1-1 16 0,1 3 0 0,0 2-96 0,-4 4-32 0,1 3 0 0,-3 5 0 0,-4 6-352 0,2 1-80 0,-3 6-16 0,-1 5 0 0,-1 7-32 0,-1 6 0 16,-3 6 0-16,1 4 0 0,3 0-704 0,1-1-128 0,2 1-48 0,0-1 0 16,1 7-80-16,3-3 0 0,2-7-16 0,1-2 0 15,3-2 176-15,-1-4 32 0,7-1 16 0,1-6 0 0,4-6 1008 0,1-9 192 0,-3-19 32 0,0 0 16 16,0 0 1488-16,0 0 288 0,0 0 64 0,0 0 16 16,0 0 96-16,0 0 32 0,81 24 0 0,-69-33 0 15,3-5-288-15,0-1-48 0,2 0-16 0,1-7 0 16,3 1-592-16,-2-3-128 0,0-4-32 0,1-3 0 15,3-2-304-15,1-5-64 0,-3-1-16 0,1-3 0 0,-1 3-32 16,-2-3 0-16,0 1 0 0,-1 4 0 0,-4-1 32 16,1 4 0-16,-6 0 0 0,0 4 0 0,1 4-96 0,-3 0-128 15,1 3 176-15,-2 0-176 0,-3 7 128 0,3-1-128 16,-2 5 0-16,-4 3 0 0,0-2 0 0,0 1 0 16,0 7 0-16,-4-3 0 0,4 2 0 0,-6 4-176 15,6 0 176-15,-3 2-160 0,-1 2 160 0,2 1 0 16,-4 3 0-16,4 1 0 0,1 3 0 0,1 3 0 15,-4 3 0-15,2 5 128 0,4 1 0 0,-2 1 0 16,0-25 0-16,7 56 0 0,-7-56 912 0,15 60 192 16,-15-60 48-16,15 66 0 0,-15-66-864 0,19 66-160 15,-19-66-48-15,21 73 0 16,-21-73-848-16,24 66-160 0,-24-66-32 0,0 0-16 0,42 92 720 0,-42-92 128 0,0 0 0 0,43 68 0 16,-43-68 0-16,0 0 0 0,0 0 0 0,0 0 0 15,0 0-240-15,77 43-80 0,-62-49 0 0,-2 3-16 31,-2-7-304-31,4 1-64 0,-1-3-16 0,-1 1-18512 0</inkml:trace>
  <inkml:trace contextRef="#ctx0" brushRef="#br0" timeOffset="48233.6">27642 1796 38703 0,'-15'-1'1712'0,"8"1"352"0,-1 0-1648 0,4 0-416 0,0 1 0 0,3-1 0 0,1 4 960 0,-4-4 96 0,-2 4 32 0,-1 2 0 0,5-6 128 0,-4 3 16 0,6 3 16 0,0-4 0 0,2 2-928 0,4 1-176 0,1-1-144 0,-1 2 192 0,-1 1-896 0,-5-7-160 0,0 0-32 0,0 0-19296 0</inkml:trace>
  <inkml:trace contextRef="#ctx0" brushRef="#br0" timeOffset="48328.16">27586 2201 32255 0,'-2'1'1424'0,"2"1"304"0,0 2-1392 0,0-4-336 0,0 0 0 0,2 0 0 16,1 0 2032-16,-3 2 336 0,4 0 64 0,2-2 0 16,3 2-1264-16,1 1-256 0,-1-3-48 0,2 2-16 15,2 0-432-15,-3 0-96 0,1 2 0 0,-11-4-16 16,0 0-768-16,0 0-160 0,0 0-16 0,0 0-18816 15</inkml:trace>
  <inkml:trace contextRef="#ctx0" brushRef="#br0" timeOffset="48749.66">28518 1485 23039 0,'-2'-2'1024'0,"2"2"192"0,0 0-960 0,0-4-256 0,-4 4 0 0,4 0 0 16,0 0 2928-16,-2 0 528 0,2 0 128 0,-2 0 0 15,1 4-1232-15,1-4-256 0,-4 9-48 0,2 0-16 16,2 6-880-16,-4 4-160 0,0 2-32 0,4-21-16 16,-1 68-176-16,-3-21-48 0,4 7 0 0,0 2 0 15,-4 1-208-15,2 1-32 0,2-2-16 0,0 5 0 16,2-1-160-16,2 0-48 0,-4-4 0 0,0-56 0 15,5 102-256-15,-5-102 0 0,8 99 0 0,-8-99 0 16,9 89-128-16,-9-89-96 0,12 69-16 0,-12-69 0 16,0 0-400-16,13 70-64 0,-13-70-32 0,0 0 0 15,0 0-80-15,0 0-16 0,0 0 0 0,24 67-19840 16</inkml:trace>
  <inkml:trace contextRef="#ctx0" brushRef="#br0" timeOffset="50999.96">24105 3627 18431 0,'-4'0'1632'0,"3"0"-1312"0,1 0-320 0,-4 0 0 0,4 0 2464 0,-4 0 416 0,2 4 96 0,-7-4 16 0,1 0 80 0,1 0 32 0,3 0 0 0,-2 0 0 0,3 0-1840 0,-1-4-368 0,8 4-80 0,-1-2-16 0,3-4-208 0,5 3-32 0,6-5-16 0,0-3 0 0,9-2-112 0,1-4-32 0,5-2 0 0,2 0 0 0,-6 0-144 0,2-1-48 0,4-3 0 0,-1-5 0 0,1 2-208 0,-2-1 0 0,-7 3 0 0,-5 1 0 15,-1 1-240-15,-4-1-80 0,-2 3-32 0,-3-1 0 0,-7 6-176 0,-3 4-48 0,0-3 0 0,-3 5 0 16,-7 2 48-16,-3-1 0 0,-4 2 0 0,-2 1 0 16,-5 3 32-16,-4 4 16 0,0 0 0 0,-2 1 0 15,-2 7-224-15,2-1-32 0,-4 1-16 0,0 5 0 0,6 3 480 0,-4 3 80 0,7 7 32 0,5-3 0 16,1 5 160-16,4-2 192 0,2 4-32 0,3-4-16 16,5 8 432-16,-1 3 64 0,6 3 32 0,0-9 0 15,0-3-160-15,2 4-16 0,-2-34-16 0,17 70 0 16,-17-70-16-16,0 0 0 0,49 92 0 0,-49-92 0 15,0 0-192-15,0 0-32 0,92 58-16 0,-92-58 0 16,0 0-224-16,86 6 0 0,-86-6 128 0,0 0-128 16,77-15-160-16,-49 4-80 0,1-5-16 0,1 0 0 15,-8-5-448-15,5-2-112 16,-3 3-16-16,2-7-17664 0</inkml:trace>
  <inkml:trace contextRef="#ctx0" brushRef="#br0" timeOffset="52587.28">24812 3307 23039 0,'0'-3'2048'0,"4"-1"-1648"0,-4 0-400 0,1 2 0 0,3 2 2432 0,-2-3 416 0,6-3 80 0,-3 0 16 0,8-3-640 0,-1 5-112 0,3 0-16 0,-2 2-16 0,-13 2-1264 0,0 0-256 0,0 0-64 0,0 0 0 0,0 0-80 0,71 62-32 0,-69-43 0 0,2 2 0 0,-8 0-144 0,2 1-48 0,-7-1 0 0,0 5 0 0,-5-1-144 0,-1-3-128 0,0 8 144 0,-7-5-144 0,1 3 0 0,-1-4-192 0,1 1 16 0,2-7 0 0,6-6-240 0,-2 1-48 0,0-4-16 0,0-3 0 0,2 0 80 0,-2-6 16 0,3-2 0 0,3-2 0 0,0-5 48 0,-1-3 16 0,6-7 0 0,-1 1 0 0,5-7 0 0,0-7 16 16,2 0 0-16,1-3 0 15,7-5-144-15,-1-3-48 0,4 2 0 0,4-1 0 16,2 5-192-16,4 3-32 0,-3 0-16 0,3 6 0 16,-4 5 64-16,-2 3 16 0,5-3 0 0,-3 6 0 0,0-2 656 0,1 4 0 15,-1 2 176-15,0 4-48 0,-4 3 704 0,-2 0 128 16,2 3 16-16,-4 3 16 0,6 0-16 0,-17 0 0 15,0 0 0-15,0 0 0 0,0 0-384 0,0 0-80 16,60 62 0-16,-60-62-16 0,0 0-32 0,29 69 0 16,-29-69 0-16,0 0 0 0,22 90-48 0,-22-58-16 0,2 0 0 0,2-2 0 15,-4 1-96-15,-4-5-32 0,4 0 0 0,-2-1 0 16,-2-1-144-16,1-1-128 0,1-3 144 0,-6 1-144 16,6-4 0-16,-3-2 128 0,1-2-128 0,-2-2 0 15,-1-1 0-15,5-1 0 0,-6-3 0 0,7-3 0 16,-5-1 0-16,2-2 0 0,0-2 0 0,3-3 0 15,-3 1-256-15,0-5 64 0,2-6 16 0,2-4 0 16,2-6 0-16,2-7 0 0,0-1 0 0,1-5 0 16,5-3 176-16,-1-4-128 0,2-1 128 0,2 3-128 15,2 2 128-15,4 5 0 0,-4 2 0 0,4 4 0 16,0 4 0-16,0 2 0 0,-1 3 0 0,3 2 0 16,2 4 0-16,-3 6 0 0,5-1 0 0,-1 5 0 15,-24 5 160-15,0 0-32 0,70-2-128 0,-70 2 192 0,0 0-192 0,0 0 0 16,82 13 0-16,-82-13 0 15,0 0-528-15,0 0-48 0,0 0-16 0,0 0-12720 16,79 53-2560-16</inkml:trace>
  <inkml:trace contextRef="#ctx0" brushRef="#br0" timeOffset="55895.7">26652 3834 6447 0,'0'0'576'0,"0"0"-576"0,0 0 0 0,-4 0 0 0,4 0 1920 0,-2 0 256 0,0-2 64 0,0 2 16 0,-1 0 1328 0,-3-4 272 0,0 2 48 0,2-2 16 0,1 1-864 0,1-3-176 0,-2 0-48 0,0-1 0 0,4-1-1504 0,-2-1-304 0,2-1-64 0,2 1-16 0,2-4-416 0,0 0-80 0,1-4 0 0,1-2-16 0,4 0-128 0,-1-3-32 0,4 1 0 0,-4-3 0 0,7-1-96 0,2-3-32 0,1-2 0 0,-2-2 0 0,6-2-144 0,1 2 160 0,-5 0-160 0,0 4 160 0,-4 2-160 0,0-1 0 0,-2 5 0 0,-2 1 128 0,2 4-128 0,-7 0 0 0,0 4 0 0,1 4 0 0,-1-1 0 0,-6 5 0 0,3 1 0 0,-1 2 0 0,2 2 0 0,-4 0-144 0,4 0 144 0,-4 2-160 0,2 2-32 0,1 1 0 0,1 9 0 15,2-3 0-15,-6-11-16 0,0 0-16 0,15 71 0 0,-15-71 0 16,9 62 224-16,-9-62-176 0,6 68 176 0,-6-68-160 16,13 75 160-16,-11-41 0 0,-2-34-144 0,13 58 144 15,-9-33-320-15,-4-25 16 0,0 0 0 0,19 80 0 32,-19-80-880-32,0 0-176 0</inkml:trace>
  <inkml:trace contextRef="#ctx0" brushRef="#br0" timeOffset="56751.15">27742 3430 35007 0,'-2'0'3120'0,"0"-2"-2496"0,2 2-496 0,0-2-128 0,0 2 1488 0,0 0 288 0,0-2 48 0,-4 2 16 0,4-4-784 0,4 2-160 0,-4-1-16 0,4 1-16 0,1 0-608 0,1 0-112 0,7 2-16 0,-3 0-128 0,-10 0-464 0,0 0-208 0,0 0-32 0,0 0-18656 0</inkml:trace>
  <inkml:trace contextRef="#ctx0" brushRef="#br0" timeOffset="56846.94">27753 3875 29487 0,'-6'2'1296'0,"3"0"288"15,1 0-1264-15,0-2-320 0,2 0 0 0,0 0 0 0,0 3 1840 0,2-3 304 16,0 0 64-16,1 0 16 0,3 2-992 0,3-2-192 15,-3 4-32-15,3-4-16 16,-1 0-1184-16,3 0-256 0,-1 2-32 0,-5 0-17280 16</inkml:trace>
  <inkml:trace contextRef="#ctx0" brushRef="#br0" timeOffset="57163.93">28694 3279 23039 0,'0'0'1024'0,"-3"-4"192"0,3 4-960 0,-2 0-256 0,2 0 0 0,0 0 0 15,0 0 2896-15,0 4 544 0,-4-2 96 0,4 6 32 16,0 3-1520-16,-4 4-288 0,4 4-64 0,0-19-16 15,-2 50-1072-15,2-50-224 0,0 64-32 0,-3-26-16 16,1 0-64-16,-2 1-16 0,4 4 0 0,-6 0 0 16,3 3 0-16,-1 1 0 0,2 1 0 0,-2 3 0 15,4-51-112-15,0 87-16 0,0-87-128 0,6 77 192 16,-6-77-192-16,9 58-240 0,-9-58 48 0,0 0 16 16,13 68-496-16,-13-68-96 15,0 0-32-15,0 0-18288 0</inkml:trace>
  <inkml:trace contextRef="#ctx0" brushRef="#br0" timeOffset="57915.41">25111 5183 23951 0,'3'-2'2128'0,"-3"0"-1696"0,2 2-432 0,0 0 0 0,0-2 2048 0,2 2 320 0,5 0 64 0,2-5 0 0,8 1-304 0,4-2-64 0,-23 6-16 0,64-7 0 0,-64 7-1184 0,81-8-240 0,-81 8-48 0,101-4-16 0,-101 4-160 0,111 0-16 0,-45-3-16 0,7 1 0 0,10 2-64 0,1 0-16 0,-1 0 0 0,0 2 0 0,1-2-112 0,-1-2-32 0,7-2 0 0,-3-2 0 0,5-1-16 0,3-1 0 0,5-1 0 0,7 0 0 0,4-1 80 0,0-5 16 0,7-4 0 0,-1 1 0 0,-3-5 192 0,1 4 32 0,5 4 16 0,-9 0 0 0,-9 0-32 0,-5-4-16 0,7 4 0 0,1-2 0 0,-2 2-96 0,1 4-32 16,-8 2 0-16,1-1 0 0,-6 3-288 0,1-1 160 0,-2 1-160 15,4-3 128-15,-6 5-128 0,4-1 0 0,0-3 0 0,-1 3 0 16,1 2 208-16,-10 1-32 0,-1 1-16 0,0-2 0 16,-4 4 96-16,0-2 0 0,-6-2 16 0,3 4 0 15,-10-4-16-15,-64 4 0 0,114-5 0 0,-114 5 0 16,96-8-96-16,-96 8-32 0,87-5 0 0,-87 5 0 15,77-6-128-15,-77 6 160 0,65-4-160 0,-65 4 160 16,0 0-160-16,87 0 0 0,-87 0 0 0,0 0 0 16,0 0 0-16,73-2 0 0,-73 2 0 0,0 0 0 15,0 0 0-15,0 0 0 0,0 0 0 0,0 0 0 32,0 0-512-32,0 0 32 0,0 0 0 0,0 0 0 15,0 0-512-15,0 0-96 0,-15 17-32 0,0-13-20928 0</inkml:trace>
  <inkml:trace contextRef="#ctx0" brushRef="#br0" timeOffset="58483.8">28636 5869 14735 0,'2'-8'1312'0,"2"-1"-1056"0,0 1-256 0,-3 5 0 16,3-1 3216-16,0-5 592 0,2-7 112 0,7-4 32 0,7-12-256 0,-1 2-48 0,6 5-16 0,-1 3 0 0,1 11-2160 0,-25 11-448 0,52-10-64 0,-52 10-32 0,0 0-400 0,85 36-80 0,-85-36 0 0,58 54-16 0,-58-54-128 0,55 70-32 0,-55-70 0 0,41 71 0 0,-41-71 0 0,24 87 0 0,-24-87 0 0,10 77 0 0,-14-34 48 0,-7 4 16 0,-3 2 0 0,-4-6 0 0,-3-3-32 0,-5-3-16 0,-1-7 0 0,3-4 0 0,-2-1-144 0,-1-4-16 0,-5-3-128 0,2-3 192 0,2-5-192 0,-2-5 0 0,2-3 0 0,-4-4 0 0,6 1 0 0,-3-9 0 16,1 1 0-16,-2-12 0 0,4-1 0 0,5-12 144 15,-1-6-144-15,7-5 128 0,3-4 0 0,5 0 0 16,5 2 0-16,2-3 0 0,9-7-128 0,3-1 0 15,5 0-192-15,3 1 192 16,5 5-576-16,-3 3 0 0,4 6 0 0,3 1 0 16,-1 9-320-16,0 3-48 0,0 1-16 0,-1 9-13216 15,1 1-2656-15</inkml:trace>
  <inkml:trace contextRef="#ctx0" brushRef="#br0" timeOffset="66853.57">30189 1693 911 0,'-6'-7'0'0,"-2"3"0"0,6 2 0 0,-1-2 0 0,-1 2 6016 0,2 2 1104 0,-2 0 240 0,1 0 32 0,-3-3-3168 0,0 1-640 0,-3 0-128 0,3 0-32 0,-1 2-2176 0,1 0-432 0,0 2-96 0,1 2-16 0,1-1-288 0,0 5-64 0,2 3-16 0,-1 4 0 0,3 2-112 0,0 6-32 0,3 5 0 0,-3 6 0 0,0-4 0 0,0 2 0 0,2 1 0 0,-2 5 0 0,4 5 32 0,-4 2 0 0,0-3 0 0,0-7 0 0,4-3 32 0,-4 2 0 0,5 0 0 0,-1 0 0 0,4-4-64 0,-1-4 0 0,-7-26 0 0,0 0 0 16,0 0-192-16,0 0 176 0,0 0-176 0,68 60 160 15,-53-61-160-15,-2-3 192 0,2-2-192 0,-4-3 192 16,6-6-64-16,-2 0 0 0,0-6 0 0,8-5 0 15,-2-8-128-15,7-7 192 0,-4-3-192 0,-3 1 192 16,1-2-192-16,-1 2 0 0,-2-4 0 0,-2 2 0 16,-6 3 0-16,-1 3 0 0,-7 1 0 0,-3 1 0 15,0 7 0-15,-7-2 0 0,1 5 0 0,-3-1 0 0,-3-2 0 16,-4 2-144-16,4 3 144 0,-7 3 0 16,4 1-176-16,-3 2 176 0,3 4-160 0,-4 4 160 0,4 4 0 0,-2 3 0 15,6 0-128-15,-4 4 128 0,1 4-224 0,3-2 0 16,2 5 0-16,-1-3 0 15,1 4-272-15,1-1-48 0,3-1-16 0,1 3 0 16,2 0-256-16,2-3-48 0,0 7-16 0,4-3-18448 16</inkml:trace>
  <inkml:trace contextRef="#ctx0" brushRef="#br0" timeOffset="68005.23">30151 3337 15663 0,'-2'0'1392'0,"2"0"-1120"0,-4 0-272 0,4 0 0 0,0 0 2688 0,-3-3 464 0,1 1 112 0,-2-2 0 0,-2 0 208 0,3-3 48 0,-3-1 0 0,2-1 0 0,2 0-2288 0,2-3-448 0,0 3-80 0,2-1-32 0,2 1-224 0,-4 0-64 0,2 3 0 0,2-2 0 0,-4 3-64 0,3-1-32 0,-1 1 0 0,2 1 0 0,0 0-32 0,-4 2-16 0,5-5 0 0,-1 5 0 0,2-6-80 0,-4 3-16 0,1 1 0 0,3-2 0 15,1 1-144-15,-1-5 160 0,4 5-160 0,-5-5 160 0,3 1-160 0,-1-1 0 0,1 1 0 0,1 3 0 0,-3-3 0 0,-1 1 0 0,3 1 0 0,-2 3 0 0,-1-1 0 0,1-1 0 16,-2 2 0-16,-1 0 0 0,-1 1-256 0,2 1 80 15,0-2 16-15,-2 2 0 0,1 0 160 0,-3 0-160 16,2 2 160-16,0 0-160 0,0 0 160 0,-2-3 0 16,4 3 0-16,-4 0 0 0,0 0 0 0,0 0 0 15,0 0 0-15,2 0 0 0,-2 3 0 0,0-3 0 0,0 2 0 0,-2 0 0 16,2 4 208-16,0-3-16 0,0 5-16 0,-4 0 0 16,0 3 48-16,2 2 16 0,-1-2 0 15,1 6 0-15,-2 0 16 0,-2 6 0 0,3-1 0 0,-3 3 0 16,2 3 0-16,-1 2 16 0,-1 4 0 0,2-1 0 15,-1-1 16-15,1 8 0 0,-2-4 0 0,2-1 0 16,-1-1 32-16,1 0 16 0,-2 5 0 0,3-7 0 16,1-7-80-16,-2 5 0 0,4-2-16 0,-4 0 0 15,2 2-112-15,2 0 0 0,0-3-128 0,0-1 192 16,0-2-192-16,0-1 0 0,0-4 0 0,0 0 0 16,0-4 0-16,0 0 0 0,0-2 0 0,0-4 0 0,2 2 0 0,-2-1 0 15,4-1 0-15,-4-3 0 0,0 1 0 0,0-1 0 16,2-4-176-16,-2 2 176 0,0-1-352 0,2-1 48 15,-2-2 16-15,0 0 0 16,0 0-256-16,2 0-48 0,-2 0-16 0,0 0 0 16,0-2-160-16,0 2-48 0,0 0 0 0,0 0 0 15,3 0-48-15,-6-3-16 0,3 3 0 0,-2 0-12256 16,2-2-2464-16</inkml:trace>
  <inkml:trace contextRef="#ctx0" brushRef="#br0" timeOffset="68305.97">29972 4208 29487 0,'-9'0'1296'0,"3"-2"288"0,3 2-1264 0,-1-2-320 0,2 0 0 0,2 2 0 0,0 0 2496 0,0-4 432 0,0 0 80 0,2 3 32 0,2-5-1552 0,1-2-304 0,5 7-64 0,3-3-16 0,2 2-192 0,0 0-32 0,-15 2-16 0,0 0 0 0,0 0-80 0,94-11-16 0,-94 11 0 0,0 0 0 0,86-15-320 0,-86 15-80 0,68-17-16 0,-68 17 0 0,62-17-224 0,-62 17-128 0,0 0 160 0,86-19-160 0,-86 19 0 0,0 0 128 0,70-13-128 0,-70 13 0 0,0 0 0 0,0 0 0 0,0 0 0 0,0 0 0 0,75-11-128 0,-69 13-128 0,-2-2-32 0,1 3 0 15,-1-3-752-15,-2 2-160 0,2 2-16 0,-1 0-13136 16,3-1-2624-16</inkml:trace>
  <inkml:trace contextRef="#ctx0" brushRef="#br0" timeOffset="69200.98">30296 5594 18431 0,'-2'-3'1632'0,"2"-1"-1312"0,0 2-320 0,0 2 0 0,-4 0 2128 0,2-4 368 0,0-1 64 0,0-1 0 0,-3 2 576 0,1 1 96 0,4 3 32 0,-4 3 0 0,2 3-1952 0,2 3-384 0,0 6-80 0,0 8-16 0,0 3-208 0,0 10-48 0,0 7-16 0,0-2 0 0,-3 1 64 0,-3 7 16 0,2 13 0 0,-1 9 0 0,-5 6 0 0,5 4 0 0,-5-8 0 0,3-5 0 0,1-8-192 0,2-9-48 0,2-8 0 0,2-5 0 0,0-6-400 0,6-6 128 16,-2-7-128-16,1-1 0 0,-1-6-384 0,6-3-176 0,-3 1-16 0,2-3-16 0,1-1-496 0,3-4-112 0,-4-2-16 0,3 0-12416 0,1-2-2496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5T15:20:19.4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24043 13570 41471 0,'0'0'3680'0,"0"-4"-2944"0,4 4-592 0,-4-2-144 0,0 2 928 0,0-1 160 0,0 1 16 0,0-2 16 0,0 2 528 0,0 0 96 0,0 0 32 0,0 0 0 0,-4 5-816 0,0 1-176 0,3 5-16 0,-7 4-16 0,1 10-416 0,-3 1-80 0,-3 8 0 0,0 9-16 0,-4 8-656 0,-2 3-128 0,-5 8-32 0,-4-2 0 0,3 1-992 0,-3-1-208 0</inkml:trace>
  <inkml:trace contextRef="#ctx0" brushRef="#br0" timeOffset="103694.98">21623 1560 11967 0,'-2'-4'1072'0,"2"2"-864"0,0 0-208 0,0 0 0 16,0 2 2304-16,0-3 432 0,-4 1 80 0,4-6 0 16,0-1 1168-16,-6-1 240 0,6-1 32 0,-3 0 16 15,3 0-2352-15,-2-1-480 0,0 3-96 0,2-1 0 16,0 5-448-16,0-3-64 0,2 3-32 0,0 1 0 16,1 2-144-16,3-2-16 0,-2 4-16 0,-2 0 0 15,5 4-176-15,-1 5-16 0,3 1-16 0,-9-10 0 16,0 0-96-16,34 67-32 0,-34-67 0 0,30 72 0 15,-30-72-96-15,41 96 0 0,-20-38-16 0,2 4 0 0,-5-7-176 16,-2-5 192-16,-5 1-192 0,6 0 192 0,-10 1-192 0,6-3 0 16,-7-4 0-16,2 0 0 0,1-1 0 0,-3-5 0 15,-1-3 0-15,-5-36 0 0,10 56 0 0,-7-33 0 16,-3-8 0-16,0-6 0 0,0-5 0 0,-3-2 0 16,-1-6 0-16,2-5 0 0,-4-3 0 0,3-8 0 15,-3-3-176-15,2-1 176 0,-1-10-320 0,1-6 0 16,-2-7 16-16,2-9 0 0,-1-2 48 0,-3-4 16 15,1-4 0-15,-1 0 0 0,3 4 240 0,5 6 0 16,-4 7-160-16,4 8 160 0,4 5 0 0,-4 2 0 16,5 0 0-16,5 6 0 0,-1-2 0 0,4 4 0 0,2 1 0 15,4 5 0-15,-4 3 0 0,6 2 0 0,1 2 0 16,3 1 0-16,-25 12 0 0,56-15 0 0,-56 15 0 0,64-9 0 31,-64 9-528-31,0 0-144 0,100-4-32 0,-100 4-13296 0,0 0-2656 0</inkml:trace>
  <inkml:trace contextRef="#ctx0" brushRef="#br0" timeOffset="104463.29">22530 1488 9215 0,'-1'-5'816'0,"-3"-3"-656"0,4 6-160 0,0-5 0 0,0 5 4032 0,0-2 768 0,0 2 144 0,0-2 48 0,4-1-832 0,1-5-176 0,5 1-16 0,-1 0-16 0,6 3-2592 0,-4 0-512 0,-11 6-96 0,0 0-32 0,0 0-208 0,0 0-32 0,96 32-16 0,-96-32 0 0,0 0-256 0,60 70-48 0,-60-70-16 0,36 68 0 0,-36-68-16 0,22 77 0 0,-22-77 0 0,10 86 0 0,-10-43 16 0,-8-3 0 0,1 1 0 0,-3-2 0 0,-3 5-144 0,-2-9 128 0,0-1-128 0,2 2 128 16,-2-2-128-16,-4 0 0 0,-5 5 0 0,-1 2 0 0,1-1 0 0,-4-6 0 0,3-4 0 0,-3-6 0 15,6-5 0-15,-3-6 0 0,4-9-192 0,3-6 192 16,3-5-224-16,2-7 80 0,-1-4 16 0,7 1 0 15,-3 4 128-15,7-6 0 0,-3-11 0 0,2-6-128 16,8-4 128-16,-4 1 0 0,6 1 128 0,3 6-128 0,0 2 304 16,1 4-16-16,5 4 0 0,-2 3 0 0,2 4 96 15,0 5 32-15,4 1 0 0,-19 9 0 0,0 0-32 0,64-6 0 16,-64 6 0-16,0 0 0 0,0 0-128 0,84 19-16 16,-84-19-16-16,0 0 0 0,0 0-224 0,0 0 0 15,87 43 128-15,-87-43-128 0,0 0 0 0,0 0 0 16,0 0 0-16,77 55 0 0,-77-55 0 0,0 0 0 15,0 0 0-15,0 0 0 0,68 62 0 0,-68-62 0 16,0 0 0-16,0 0 0 0,0 0 0 0,63 62 0 16,-63-62 0-16,0 0 0 0,0 0 0 0,0 0 0 15,0 0 0-15,0 0 0 0,77 39 0 0,-77-39 0 0,0 0 0 0,0 0 0 16,0 0-192-16,0 0 64 0,0 0 128 0,63-9-208 31,-56 5-304-31,-1 2-64 0,-3-1-16 0,3 1 0 16,-4-4-464-16,2 2-96 0,-1 4 0 0,-3-5-19392 0</inkml:trace>
  <inkml:trace contextRef="#ctx0" brushRef="#br0" timeOffset="104782.77">23500 1579 41471 0,'0'0'1840'0,"-4"0"368"0,2 1-1760 0,2-1-448 0,0 0 0 0,0 0 0 0,0 0 1328 0,0 2 176 0,2-2 32 0,2 2 16 0,-4 2-400 0,4-2-64 0,2 2-32 0,-5-1 0 0,-1-3-768 0,0 0-160 0,0 0-128 0,0 0 192 0,0 0-1088 0,0 0-224 0,0 0-32 0,0 0-20448 0</inkml:trace>
  <inkml:trace contextRef="#ctx0" brushRef="#br0" timeOffset="104881.29">23553 2001 39615 0,'0'4'1760'0,"0"-2"352"0,0-2-1680 0,0 0-432 0,0 0 0 0,0 0 0 15,2 0 1408-15,-1 0 208 0,5 0 48 0,-6 0 0 16,0 0-352-16,0 0-64 0,0 0-16 0,0 0 0 15,0 0-688-15,0 0-144 0,0 0-16 0,0 0-16 32,0 0-1136-32,0 0-208 0,0 0-48 0,0 0-20784 0</inkml:trace>
  <inkml:trace contextRef="#ctx0" brushRef="#br0" timeOffset="107352.81">24893 1492 18431 0,'-4'-4'1632'0,"4"2"-1312"0,-4 2-320 0,2 0 0 0,2-1 2624 0,0 1 448 0,-3-2 80 0,-1 2 32 0,-2-6 16 0,0 2 16 0,1 1 0 0,-3 1 0 0,3 0-1920 0,-1 4-384 0,-1 0-80 0,1 5 0 0,0 4-208 0,-3 4-48 0,-1 10 0 0,1 9 0 0,0 7-160 0,3 4-32 0,-3 10-16 0,3-1 0 0,2-1-112 0,0-1-32 0,3-5 0 0,2-2 0 0,3-1-224 0,-4-44 176 0,10 63-176 0,-10-63 160 0,0 0-160 0,30 70 0 0,-30-70 0 0,0 0 0 0,0 0 0 0,0 0 0 0,94 26 0 0,-94-26-176 0,43-20-48 0,-19 5-16 0,5-8 0 0,-5-3 0 16,0-2-80-16,1-6-32 0,-5-2 0 0,-1 0 0 16,0-1-32-16,-4-3 0 0,-2 3 0 0,-3 1 0 15,-7 4 64-15,-1 0 16 0,-4 6 0 0,-1-2 0 16,-3 3 144-16,-3 1 32 0,-5-1 0 0,-4 3 0 0,3 1 128 16,-6 2-128-16,2 2 128 0,-3 2-128 0,3 6 0 0,-2 3 0 15,2 4 0-15,1 2 0 0,-1 6-192 0,4 0-48 16,3 3 0-16,3-3 0 15,0 7-448-15,5-4-80 0,-2 6-32 0,3-3-10848 16,3 5-2160-16</inkml:trace>
  <inkml:trace contextRef="#ctx0" brushRef="#br0" timeOffset="107604.45">25306 1400 28559 0,'0'2'2544'0,"0"-2"-2032"16,2 4-512-16,2-4 0 0,-4 0 2240 0,4 1 368 0,-4-1 64 0,0 0 16 16,0 0-704-16,0 0-144 0,73 76-32 0,-73-76 0 15,52 67-816-15,-52-67-160 0,57 81-48 0,-57-81 0 16,58 81-272-16,-58-81-64 0,53 77-16 0,-53-77 0 16,49 73-432-16,-49-73 0 0,33 59 0 0,-33-59 0 31,0 0-576-31,40 71-160 0,-40-71-32 0,0 0 0 15,26 64-240-15,-26-64-48 0,0 0-16 0,15 52-18448 0</inkml:trace>
  <inkml:trace contextRef="#ctx0" brushRef="#br0" timeOffset="107787.53">25686 1253 36863 0,'-10'-11'1632'0,"5"5"336"0,1 3-1584 0,0-1-384 16,2 2 0-16,-1 2 0 0,3 0 1584 0,-6 2 224 15,2 4 48-15,-5 7 16 0,3 6-720 0,-3 5-128 16,-1 14-48-16,-5 10 0 0,0 11-464 0,-2 8-112 16,-3 12-16-16,-5 8 0 0,-1 1-384 0,0-7 0 15,7-10-144-15,-6-7 144 16,7 0-1200-16,-7 2-128 0</inkml:trace>
  <inkml:trace contextRef="#ctx0" brushRef="#br0" timeOffset="108575.06">26541 1625 11967 0,'0'-3'1072'0,"-4"-3"-864"0,4 4-208 0,0 0 0 0,0-1 1792 0,0 1 304 0,0 0 64 0,0 0 16 0,-4-4 1056 0,4 3 224 0,-2-7 32 0,2 5 16 0,0-5-1744 0,-3 1-352 0,3 1-64 0,-4 3 0 0,4-3-192 0,-2 4-48 0,-2-5 0 0,0 1 0 0,3 3-512 0,-3-1-96 0,2 0-32 0,-2 1 0 0,-1 1-128 0,5-2-16 0,-4 3-16 0,-2-3 0 0,2 2-128 0,1-3-32 0,1 5 0 0,-4-4 0 0,2-1-144 0,-1 1 128 0,-5 0-128 0,3 1 128 0,-3 1-128 0,-1-3 0 0,-2 5 144 0,-2-4-144 0,0 6 0 0,-4 0 128 0,4 2-128 0,0 4 0 15,-2 1 0-15,0 2 0 16,0 10 0-16,-1 0 0 0,1 7 0 0,-2 6 0 0,4 4 0 0,2 5 0 15,-1 3 0-15,3 3 0 0,6-2 0 0,1 2 0 16,0-10 0-16,4-37 0 0,4 58 0 0,-4-58 0 16,0 0-160-16,0 0 160 0,37 61-192 0,-37-61 192 15,0 0-240-15,0 0 64 0,0 0 16 0,74-6 0 16,-59-5-80-16,4-4-16 0,-1-4 0 0,3 0 0 16,2-3-112-16,1-3-16 0,-1 1-16 0,1-1 0 15,-5 6-48-15,-4 4 0 0,4-3 0 16,-4 3 0-16,0 5 240 0,-2-3 32 0,-4 4 16 0,2 3 0 0,-1 0 384 15,-6 6 80-15,-4 0 16 0,0 0 0 0,0 0 256 0,0 0 48 16,0 0 16-16,18 60 0 0,-18-60 128 0,0 42 16 16,0-42 16-16,0 0 0 0,2 52-160 0,-2-52-16 15,0 0-16-15,0 0 0 0,13 53-288 0,-13-53-64 16,0 0-16-16,0 0 0 0,0 0-240 0,0 0 0 16,0 0 0-16,0 0-160 15,0 0-480-15,0 0-80 0,0 0-32 0,68 43 0 16,-68-43-288-16,0 0-64 0</inkml:trace>
  <inkml:trace contextRef="#ctx0" brushRef="#br0" timeOffset="108973.35">26904 960 37775 0,'-2'-17'1664'0,"-2"10"368"0,2 1-1632 0,0 1-400 0,2 3 0 0,-2 0 0 15,2 2 1632-15,0 4 240 0,-4 1 48 0,4-5 16 16,0 0-256-16,4 58-48 0,-4-58-16 0,10 76 0 15,-10-76-608-15,5 94-128 0,-5-42-32 0,0 5 0 16,0-12-336-16,-3 5-64 0,1 3 0 0,-4 2-16 16,2 1-432-16,0 0 128 0,3-1-128 0,1-3 0 31,-4 1-832-31,4-8-240 0,0-2-48 0,0-43-16 0,-6 70-624 16,6-70-128-16,-4 45-32 0,4-45 0 0,-9 30-576 15,9-30-128-15,0 0-32 0,-6 8 0 0,3-12-1184 0,6-7-256 0,-1-3-32 16,6-1-16-16,3-7 3136 0,2 1 624 0,-1-3 128 0,4 1 32 15,1 2 3104-15,2 3 608 0,-19 18 128 0,41-23 32 0,-41 23-896 0,0 0-160 16,0 0-32-16,83 13-16 0,-83-13-1568 16,0 0-304-16,0 0-64 0,68 62-16 0,-68-62 624 0,0 0 128 15,32 62 32-15,-32-62 0 16,0 0-1648-16,5 72-336 0,-5-72-64 0,-5 43-16 0,1-21 688 0,-5-3 0 16,-3-2 0-16,3-2 0 0,-4 0-272 0,-2-5-32 15,-4-1 0-15,4-5 0 16,-4-4-304-16,0-4-64 0,1-2-16 0,3-7 0 15,-4-2-448-15,0-4-80 0,0-5-32 0,0 0-10592 16,2-8-2112-16</inkml:trace>
  <inkml:trace contextRef="#ctx0" brushRef="#br0" timeOffset="109308.71">27849 1359 41471 0,'-15'-2'1840'0,"5"2"368"0,1 0-1760 0,0 2-448 0,3-2 0 0,2 3 0 0,-1-3 1056 0,-5 6 128 0,1 0 32 0,-10 7 0 0,-2 2-192 0,-7 7-48 0,4 7 0 0,-1 3 0 0,3 3-656 0,-3 5-128 0,6-1-16 0,4 4-16 0,0 4-160 0,2-3 0 0,4-1 0 0,3-4 0 0,6-39 0 0,4 72-192 0,-4-72 64 0,0 0 128 0,21 73-400 0,-21-73 32 0,0 0 16 0,0 0 0 0,56 56-112 0,-56-56-32 0,0 0 0 0,0 0 0 0,77 19-208 0,-77-19-32 0,0 0-16 0,64-9-12560 0,-64 9-2496 0</inkml:trace>
  <inkml:trace contextRef="#ctx0" brushRef="#br0" timeOffset="109893.73">28309 1729 19343 0,'0'-6'848'0,"0"2"192"0,0-1-832 0,0 1-208 0,0 2 0 0,0-3 0 16,0 1 3712-16,0-2 688 0,-4-5 144 0,4-4 16 15,-3 0-1968-15,1 0-400 0,-2-6-80 0,0 2 0 16,-1 2-768-16,3 0-160 0,-6 4-32 0,3 0 0 16,1 2-320-16,-2 3-80 0,1 3-16 0,-3 1 0 15,1 4-352-15,-3 4-80 0,1 3-16 0,-6 8 0 16,5 0-288-16,-3 10 128 0,-2 9-128 0,-4 5 0 15,4 8 0-15,-3 2 0 0,3 3 0 0,-2-1 0 16,9-8 0-16,-1-3 0 0,-1-1 0 0,3-3 0 0,7-36 0 16,-6 58 0-16,6-58 0 0,0 0 0 0,4 53 0 0,-4-53 0 15,0 0-144-15,0 0 144 0,0 0-304 0,0 0 32 16,0 0 0-16,69-19 0 16,-52 2-176-16,-2-7-48 0,4-6 0 0,2-8 0 15,3-1-208-15,3-12-32 0,-3 0-16 0,0-1 0 16,1-1 160-16,-6-3 16 0,-1 7 16 0,-3-4 0 0,4-5 224 0,-4-10 32 15,0-3 16-15,0-2 0 0,-1-3 288 0,-5 3 0 16,0 4 0-16,-3 5 0 0,-2 15 224 0,-4 6 160 16,0 14 16-16,-4 1 16 0,0 9 160 0,2 8 48 15,-3 5 0-15,-5 8 0 0,7 4 32 0,-7 7 16 16,1 10 0-16,-1 7 0 0,1 7-256 0,0 12-48 0,3 4-16 16,-3 5 0-16,5 6-16 0,2 6 0 0,-4-1 0 15,6-18 0-15,-4-8 48 0,4 6 16 0,0 15 0 0,4 13 0 16,2 2-16-16,0-2-16 0,3-15 0 0,0-8 0 15,-9-54-496-15,21 85-112 0,-21-85-16 0,26 66 0 32,-26-66-912-32,0 0-192 0,40 69-48 0,-40-69 0 15,0 0-112-15,0 0-16 0,62 64-16 0,-62-64-18176 0</inkml:trace>
  <inkml:trace contextRef="#ctx0" brushRef="#br0" timeOffset="110443.46">29416 1315 4607 0,'-6'-9'400'0,"1"5"-400"0,5 2 0 0,-4-3 0 0,2 5 6080 0,2 0 1120 0,-2 0 224 0,2 0 64 0,-2 0-3456 0,2 0-672 0,0 5-144 0,-3 7-16 0,3-12-1792 0,0 0-336 0,5 67-80 0,-3-29-16 0,4 9-272 0,-4 2-64 0,1 9-16 0,-3 2 0 0,0-2-384 0,0-3-80 0,0-3-16 0,-3-5 0 0,3-9-656 0,-2-4-128 0,2-4-16 0,0-30-16 0,-4 53-640 0,2-35-128 0</inkml:trace>
  <inkml:trace contextRef="#ctx0" brushRef="#br0" timeOffset="110777.29">29828 1329 41471 0,'0'0'1840'0,"0"0"368"0,0 0-1760 0,0 0-448 0,0 0 0 0,0 0 0 15,0 0 1280-15,0 0 160 16,52 58 32-16,-52-58 16 0,0 0-400 0,68 49-96 0,-68-49-16 0,0 0 0 15,0 0-688-15,79 56-144 0,-79-56-16 0,0 0-128 16,0 0 0-16,0 0-320 0,41 68 32 0,-41-68 16 31,-5 34-176-31,-5-16-16 0,1 1-16 0,-6 0 0 16,2 2 32-16,-6-1 0 0,4-7 0 0,0 2 0 0,-10 0 272 0,3-1 176 0,-6-1-192 0,7-6 192 16,-4 1 0-16,7-6 128 0,5-2 0 0,1-2 16 15,3 2 224-15,5-8 32 0,0 6 16 0,4-3 0 16,4 1 32-16,0-2 0 0,5-1 0 0,3-1 0 15,-12 8-48-15,0 0 0 0,52-13 0 0,-52 13 0 16,0 0-144-16,68-5-16 0,-68 5-16 0,62-4 0 0,-62 4-224 16,62 4 0-16,-62-4 0 0,64 5 0 15,-64-5-864-15,69 6-160 0,-69-6-48 0,70 13-20928 16</inkml:trace>
  <inkml:trace contextRef="#ctx0" brushRef="#br0" timeOffset="111178.05">30688 1165 40543 0,'-9'-9'1792'0,"3"3"384"0,3 2-1744 0,1 1-432 0,2 1 0 0,0 2 0 0,0 0 752 0,0 0 64 0,0 0 16 0,0 0 0 0,0 0 512 0,0 0 96 0,0 0 32 0,0 0 0 0,73 48-864 0,-73-48-160 0,0 0-48 0,0 0 0 0,30 87-400 0,-30-87-144 0,4 53 0 0,-4-53 0 0,-6 48-432 0,-1-25-96 0,-1 1-16 0,-1 3 0 0,-1-1 32 0,-3 0 0 0,4-3 0 0,-2 1 0 0,-3-3 208 0,1-2 32 0,2-4 16 0,2-2 0 0,3-4 224 0,-2 1 176 0,7-8-208 0,-3 0 80 0,4-2 128 0,0 0 176 0,0 0-48 0,0 0 0 16,0 0 256-16,0 0 64 0,0 0 0 0,56-10 0 15,-56 10 112-15,0 0 16 0,0 0 16 0,64 6 0 16,-64-6-208-16,0 0-64 0,0 0 0 0,75 30 0 15,-75-30-128-15,0 0-48 0,0 0 0 0,59 52 0 16,-59-52-144-16,0 0 160 0,9 66-160 0,-9-66 160 0,-9 53-160 0,-1-25 160 16,-5 2-160-16,-4-2 160 0,2-1-160 15,-3-1 128-15,1-2-128 0,-2-7 128 0,2 0-272 16,-5 2-64-16,0-4-16 0,-3-4 0 16,7-1-640-16,1-3-128 0,0-5-32 0,4 2-19712 15</inkml:trace>
  <inkml:trace contextRef="#ctx0" brushRef="#br0" timeOffset="111512.43">31504 1118 43311 0,'-19'19'1920'0,"10"-10"384"0,-1 6-1840 0,5-5-464 0,-5-1 0 0,7-5 0 16,-1 3 1472-16,-2 7 192 0,-3 8 32 0,-1 8 16 15,-1 4-176-15,2 4-16 0,-1-1-16 0,10-37 0 16,-3 73-832-16,3-73-160 0,13 62-48 0,-13-62 0 16,0 0-464-16,45 64 0 0,-45-64 0 0,0 0 0 15,71 44 0-15,-71-44 0 0,0 0 0 0,77 32 0 16,-77-32 0-16,0 0 0 0,76 24 0 0,-76-24-160 16,0 0 160-16,82 19 0 0,-82-19 0 0,0 0 0 15,87 11 128-15,-87-11 0 0,0 0 0 0,80-2 0 16,-80 2-128-16,0 0-256 0,68-4 64 0,-68 4 0 15,0 0-672-15,49-9-144 0,-49 9-16 16,0 0-16-16,0 0-128 0,0 0-32 0,0 0 0 0,0 0 0 16,0 0-208-16,0 0-64 0,0 0 0 0,0 0-18432 15</inkml:trace>
  <inkml:trace contextRef="#ctx0" brushRef="#br0" timeOffset="111696.43">31891 1242 15663 0,'-2'-7'1392'0,"-1"5"-1120"15,1-4-272-15,2 4 0 0,-4 2 4864 0,4 0 896 16,0 0 192-16,-4 4 48 0,4-4-3072 0,0 0-624 16,0 0-112-16,-6 49-16 0,6-49-1136 0,-9 84-208 15,0-29-64-15,-3 13 0 0,-1 7-128 0,-2 11-16 16,-7 1-16-16,1 5 0 0,-3 4-224 0,-1-1-32 16,3-3-16-16,-3 8 0 15,-5 13-608-15,2 5-128 0,-6 8-32 0,2-4-21904 0</inkml:trace>
  <inkml:trace contextRef="#ctx0" brushRef="#br0" timeOffset="121351.5">27059 2539 6591 0,'0'2'0'0,"0"1"0"0,0-3 0 0,0 0 0 0,0 0 0 0,0 0 0 0,0 0 0 0,0 0 160 0,0 0 0 0,0 0 0 0,0 2 144 0,0-2 16 0,0-2 16 0,0 2 0 0,0 0-336 0,0 0 144 0,-3 0-144 0,3 0 0 0,0 0 448 0,3 0 0 0,-3 0-16 0,0 2 0 0,0-2 32 0,0 0 16 0,0 0 0 0,0 0 0 0,0-2 400 0,0 2 80 0,-3 0 0 0,3 0 32 0,0-3 160 0,-4 1 16 0,2 0 16 0,2 0 0 0,0-2 544 0,-4 2 128 0,4-1 0 0,-5 3 16 0,5-6 320 0,-4 6 64 0,0-6 16 0,2 4 0 0,2 1-480 0,-3 1-112 0,1 0-16 0,0 0 0 15,0 0-832-15,2 1-160 0,0 3-32 0,0 2-16 16,2 1-400-16,0-1-80 0,3 5-16 0,-3 2 0 0,-2-13 16 0,0 0 0 16,0 0 0-16,26 74 32 0,-26-74-48 0,0 0 0 15,16 86 0-15,-16-86 0 0,9 66 0 0,-3-28-128 16,-3 1 192-16,-1 8-64 0,2 2 16 0,0 3 0 16,-2 1 0-16,1 2 0 0,-1-3-144 0,2 1 128 15,0-4-128-15,-4-2 128 0,0-6-128 0,2-1 0 16,-2-3 144-16,0 3-144 0,0-7 128 0,0-1-128 15,0-2 160-15,0-3-160 0,0 5 128 0,0 1-128 16,-2 1 0-16,2 4 0 0,0-8 928 0,0 2 96 16,0 2 0-16,2-8 16 0,-2 2-832 0,0-1-208 15,0-27 0-15,3 45 0 16,-3-27-784-16,0-3-208 0,-3 2-32 0,1-5-16 0,2-1 800 0,0-2 240 16,-4-1 0-16,4-4 0 0,-2-3-240 0,2 3 80 0,0-4 16 0,0-5 0 15,0 1-176-15,0-2-48 0,0 2 0 0,0-5 0 31,2 0-160-31,2-6-48 0,-4-4 0 0,2 4 0 16,1-4-1856-16,-3-4-368 0</inkml:trace>
  <inkml:trace contextRef="#ctx0" brushRef="#br0" timeOffset="121686.06">27108 2640 11055 0,'0'-15'240'0,"-3"8"48"0,3 1 16 0,-2 0 16 0,2 1-320 0,0 1 0 0,0 4 0 0,0-7 0 0,-4-3 2432 0,4 1 416 0,0 1 96 0,-6-1 0 0,6 1-192 0,-3 6-32 0,3 2-16 0,-6-3 0 0,6 3-1040 0,-4 3-224 0,-1-1-32 0,-1 6-16 0,2 1-688 0,-2 6-144 0,3 0-32 0,-7 4 0 0,5 0-176 0,-5 0-32 0,1 5-16 0,0 2 0 0,-1 3-48 0,-5 3-16 0,2 1 0 0,-2 1 0 0,0-6-112 0,0 2 0 0,2-1-128 0,-2-1 192 0,1-4-192 0,3-3 0 0,-2-2 128 0,4 0-128 0,3-6-256 0,0-2-112 0,3-4-16 0,-1-1 0 0,2-4-576 0,2-2-128 0,0-2-32 0,2-7 0 15,2-1-2688-15,1 1-544 0</inkml:trace>
  <inkml:trace contextRef="#ctx0" brushRef="#br0" timeOffset="121887.09">27046 2539 4607 0,'0'-4'400'0,"4"-2"-400"0,-4 6 0 0,0 0 0 16,0-3 3136-16,0-1 528 0,2-2 112 0,5 1 32 15,-5-3 848-15,6 8 160 0,-2 8 48 0,-6-8 0 16,0 0-2624-16,0 0-528 0,35 77-112 0,-35-77 0 16,0 0-752-16,32 90-144 0,-32-90-16 0,13 66-16 15,-13-66-144-15,21 73-16 0,-21-73-16 0,13 64 0 16,-13-64-128-16,0 0-32 0,25 77 0 0,-25-77 0 15,0 0-336-15,0 0 0 0,39 68 0 0,-39-68 0 16,0 0 256-16,0 0 128 0,0 0 16 0,0 0 16 31,0 0-2288-31,0 0-464 0</inkml:trace>
  <inkml:trace contextRef="#ctx0" brushRef="#br0" timeOffset="122370.4">26926 3063 16575 0,'-9'0'736'0,"3"0"160"0,2 0-720 0,-1-4-176 0,5 4 0 0,-4 0 0 0,2 0 2624 0,2-2 480 0,-2 2 96 0,0 0 32 0,-2-1 112 0,3 1 32 0,1 0 0 0,1-2 0 0,3 4-2192 0,0-2-432 0,4 0-96 0,-1 0-16 0,4 0 16 0,2 0 0 0,-1 1 0 0,-12-1 0 0,0 0-80 0,0 0 0 0,79 10-16 0,-79-10 0 0,0 0-144 0,84 7-32 0,-84-7 0 0,70 4 0 0,-70-4-176 0,73 4-32 0,-73-4-16 0,68 2 0 0,-68-2-160 0,0 0 0 0,81 7 144 0,-81-7-144 0,0 0 0 0,0 0 0 0,0 0-192 0,0 0 64 15,80 17-384-15,-78-13-80 0,2 0-16 0,-4 1 0 16,0 1-448-16,-6 0-96 0,3 1 0 0,-3 3-18400 16</inkml:trace>
  <inkml:trace contextRef="#ctx0" brushRef="#br0" timeOffset="123925.43">30779 2341 23039 0,'-4'0'2048'0,"4"0"-1648"0,-4-1-400 0,4 1 0 0,0 0 2448 0,-2 0 416 0,2 1 80 0,-4-1 0 0,-1 6-768 0,-3-4-176 0,1 6-16 0,-1 3-16 0,-3 2-1392 0,2 2-256 0,-6 4-64 0,1 0-16 0,-4 5-96 0,3 0-16 0,-4 5 0 0,-2-3 0 0,4 0-128 0,-2-1 0 0,3-1 0 0,-1-1 0 0,5-3 0 0,-3-1 0 0,2-4 0 0,2 0 0 0,1-2-192 0,3-3 48 0,1 1 0 0,1-3 0 0,5-3-16 0,-4 1 0 0,4-2 0 0,4-3 0 0,-2-1 160 0,5 2-208 0,-1-2 80 0,3 0 128 0,0 0 0 0,7-2 256 0,-3 2 0 0,-2 0-16 16,-11 0 80-16,0 0 0 0,0 0 16 0,71 2 0 15,-71-2-64-15,0 0-16 0,0 0 0 0,96 12 0 16,-96-12-64-16,0 0-32 0,73 5 0 0,-73-5 0 15,0 0-16-15,66 0 0 0,-66 0 0 0,0 0 0 16,53-5-144-16,-36 3 0 0,0-2 144 0,-6 0-144 16,2 2 0-16,-2-1 144 0,-1-1-144 0,-3 0 0 15,-1 2 192-15,0 2-64 0,-3-5 0 0,-1 3-128 16,0 0 224-16,-2-4-64 0,2 6-16 0,-2-7 0 16,-2 5-16-16,0-6 0 0,0 3 0 0,-1-1 0 0,-3-3-128 15,0-1 128-15,3 1-128 0,-7-3 128 0,1-1-128 16,-1 0 0-16,1-2 0 0,0 0 0 0,-1-7 0 0,1 1 0 15,1-4-160-15,1 1 160 0,1 5-384 0,1-5 0 16,-5-1 16-16,4 3 0 16,3 1-48-16,-3 2-16 0,-1 1 0 0,5 4 0 15,-2 3-16-15,-2 2 0 0,6 3 0 0,-3 2 0 16,3 1-224-16,0 1-48 0,-4 4-16 0,4-2 0 16,-2 3-1584-16,2-1-320 0,0 2-64 0,0 0-11952 0</inkml:trace>
  <inkml:trace contextRef="#ctx0" brushRef="#br0" timeOffset="124308.11">30803 2396 8687 0,'0'0'192'0,"0"4"32"0,0-2 16 0,0 1 16 0,0-3-256 0,-4 2 0 0,4 6 0 0,0-3 0 16,0 9 3232-16,-3 1 608 0,1 0 112 0,2 3 16 15,0 3-1072-15,0 2-208 0,0-3-64 0,0 5 0 16,-4 1-640-16,4 0-128 0,0 6-16 0,0-3-16 16,0 1-912-16,4 2-176 0,-4 7-32 0,2-11-16 15,1 0-352-15,-3-28-64 0,4 74-16 0,-4-74 0 16,9 95-128-16,-3-42-128 0,-2 5 192 0,1 4-192 16,-3 0 128-16,2 0-128 0,0-1 0 0,-2-5 0 15,-2-3 0-15,0-1 0 0,0 3 0 0,-2-3 0 0,2-3-224 16,-4 2 0-16,2-8 0 0,0 2 0 0,0 0 224 0,2-3-192 15,-5 1 192-15,5-2-192 0,-4-7 192 0,4 0 0 16,0-2 0-16,0-6 0 0,-4-1-272 0,4-7 32 16,-2 1 16-16,2-19 0 0,0 30-144 0,0-17-16 15,-3-7-16-15,3 0 0 16,0 1-128-16,0-5-32 0,0 2 0 0,0 0 0 16,0-4-720-16,0 0-160 0,0 0-32 0,0-4-13616 0</inkml:trace>
  <inkml:trace contextRef="#ctx0" brushRef="#br0" timeOffset="125999.98">26753 2488 911 0,'-5'4'0'0,"1"-4"0"0,0 0 0 0,2 0 0 0,2 0 3632 0,0 0 640 0,0 0 128 0,0 0 16 0,-4 0-240 0,4 0-48 0,0-4-16 0,4 4 0 0,-4-2-1584 0,2 2-320 0,6-4-64 0,-7 4-16 0,7 0-1024 16,1-3-208-16,-1 6-32 0,1-3-16 0,4 0-128 0,-3 4-16 0,-10-4-16 0,0 0 0 0,0 0-32 0,0 0 0 0,0 0 0 0,86 19 0 0,-86-19-112 0,0 0-32 0,0 0 0 0,0 0 0 0,0 0-176 0,98 17-32 0,-98-17-16 0,0 0 0 0,60-6-32 0,-41 1-16 0,2-3 0 0,-3 1 0 0,1-1-48 0,-4 2 0 0,0-5 0 0,0 4 0 16,-2 1-64-16,-1-3 0 0,1-1-128 0,-4 5 192 15,1-5-192-15,-5 3 0 0,5 1 128 0,-7 0-128 16,3 3 0-16,-2 1 0 0,-2-2 0 0,1 0 0 31,1 2-608-31,-4 2-16 0,2 0 0 0,2 0 0 16,-4 0-304-16,2 2-64 0,0 2-16 0,-1 0-13136 0,3 1-2624 0</inkml:trace>
  <inkml:trace contextRef="#ctx0" brushRef="#br0" timeOffset="126814.19">30538 2093 22111 0,'-2'-1'1968'0,"0"-1"-1584"16,2 0-384-16,-3 2 0 0,3 0 2432 0,-2 0 384 0,2 0 96 0,-4-4 16 0,-2 0-320 0,3 2-64 0,-1 2-16 0,2-3 0 0,-2 3-1440 0,8 0-272 0,-4 3-64 0,2-3-16 0,5 4-16 0,-1-2 0 0,3 2 0 0,1 0 0 0,-10-4-16 0,0 0 0 0,0 0 0 0,71 11 0 0,-71-11-64 0,0 0-32 0,73 2 0 0,-73-2 0 0,57-2-192 0,-57 2-32 0,54-10-16 0,-26 7 0 0,1 1-96 0,-5-4-16 0,4 2 0 0,-1-1 0 0,-5 1-256 0,-1 4 160 0,1-6-160 0,-3 4 128 0,-19 2-128 0,0 0 0 0,62-1 0 0,-47 2 0 0,0-1 0 0,0 2-224 0,-2 0 80 0,-3 2 16 16,-1-4-96-16,1 0-16 0,-5 2 0 0,-3 0 0 31,2 0-144-31,0-2-16 0,-2 3-16 0,1-3 0 0,-3 2-160 16,0 0-48-16,0 0 0 0,0 2 0 15,0-4-160-15,0 4-48 0,-3-3 0 0,1 3 0 0,2 2-336 0,-6-2-80 0</inkml:trace>
  <inkml:trace contextRef="#ctx0" brushRef="#br0" timeOffset="137322.34">18766 8517 12895 0,'-4'0'1152'0,"4"0"-928"0,-3 0-224 0,3 0 0 0,0 0 1760 0,-2 0 304 0,2 0 64 0,-4-2 16 0,0 0 288 0,2 0 64 0,-1-4 16 0,3 3 0 0,0-1-832 0,0-2-160 0,3 1-48 0,-1-3 0 0,2-3-256 0,0 1-48 0,1 1-16 0,-1-2 0 0,2 0-384 0,-4 1-64 0,1-1-32 0,1 1 0 0,2 1-160 0,-2 0-48 0,-3-3 0 0,3 3 0 0,0 3-16 0,2-1 0 0,-3 3 0 0,3 2 0 0,0 2-128 0,-1-4-48 0,3 8 0 0,1-4 0 0,1 2-144 0,-10-2-128 0,0 0 192 0,0 0-192 15,0 0 128-15,84 51-128 0,-84-51 0 0,0 0 0 16,0 0 128-16,70 81-128 0,-70-81 0 0,0 0 0 16,30 67 208-16,-26-42-64 0,-3-1-16 0,-1 1 0 15,-1-5 128-15,-3 3 0 0,-6 1 16 0,1-1 0 16,0 1-16-16,-3-3-16 0,3 1 0 0,-4-3 0 16,-2 2-240-16,0-2 0 0,0-4 128 0,-2-2-128 15,2-4 0-15,0-3-128 0,0-2 128 0,-2-4-208 16,0-2-96-16,4-4-16 0,-6-5 0 0,4-4 0 15,-4-2 16-15,4-4 0 0,0-7 0 0,0-4 0 16,2-2 96-16,3-1 16 0,5-3 0 0,5 0 0 0,0 3 16 16,0 3 16-16,2 5 0 0,5 5 0 0,-1-3 160 0,-1 1-192 15,5 1 192-15,-1 5-192 0,4 1 0 0,-1 0-16 16,1 6 0-16,-4-3 0 0,6 5-112 0,-4 0 0 16,3 3-16-16,-1 2 0 15,2 2-176-15,0 2-16 0,-2 0-16 0,-13 0-11744 16,0 0-2336-16</inkml:trace>
  <inkml:trace contextRef="#ctx0" brushRef="#br0" timeOffset="137755.5">19163 8297 17503 0,'3'-2'1552'0,"-3"2"-1232"0,0-4-320 0,0 2 0 16,4 2 3760-16,-4-2 688 0,0 1 144 0,6-3 16 15,-2 0-1712-15,1 2-336 0,5 6-80 0,-5 2-16 16,5-1-1312-16,-5 8-272 0,5-1-48 0,-3 5-16 16,1 7-160-16,-8-24-16 0,17 53-16 0,-8-23 0 15,-3 2-176-15,-1 0-16 0,-1 1-16 0,-2-1 0 16,2 0-144-16,-4 0-16 0,0 0-16 0,-4-4 0 16,2-3-240-16,2-5 176 0,-6 3-176 0,5-2 160 15,-1 1-160-15,-2-3 0 0,4-2 0 0,-2 0 128 16,2-2-128-16,0-6 0 0,2 3 0 0,-2-5 0 15,4-3 0-15,-4-2 0 0,0 1 0 0,3-6 0 16,-1-1 0-16,2-2 0 0,-4 1-176 0,2-5 176 16,2-3 0-16,-1-4-128 0,-3-5 128 0,6-3 0 0,-6-3 0 15,4-2 0-15,-4-2 0 0,0 2 0 0,0-4 0 16,0-3 0-16,0-1 0 0,0 2 0 0,0 4 0 0,0 2 0 16,2 2 0-16,-2 4 0 0,4-1 0 0,-1 6-208 15,-1-3 80-15,2 3 128 0,5 0-304 0,-3 2 64 16,3 0 16-16,1 2 0 0,-1 4-32 0,1-2-16 15,1 0 0-15,2 0 0 16,6 3-224-16,0 1-32 0,-3 5-16 0,3-3 0 16,-2 5-368-16,-17 2-80 0,0 0-16 0,0 0-12160 15,0 0-2432-15</inkml:trace>
  <inkml:trace contextRef="#ctx0" brushRef="#br0" timeOffset="138189.79">19719 8242 21183 0,'0'0'1888'0,"0"0"-1504"0,0 0-384 0,0 0 0 0,0 0 3488 0,0 0 624 0,0 0 128 0,4 2 32 0,-4 6-1888 0,5-3-368 0,1 9-80 0,-6-14-16 0,0 0-944 0,24 62-192 0,-24-62-32 0,25 67-16 0,-25-67-128 0,19 77-32 0,-19-77 0 0,17 89 0 0,-17-89-144 0,11 79-48 0,-11-79 0 0,9 67 0 0,-9-67-128 0,4 55-16 0,-4-55-16 0,6 49 0 0,-6-27-96 0,0-7 0 0,0-2-128 0,0 2 192 0,0-9-192 0,-4 1 144 0,4-1-144 0,-2-6 128 0,2 2-128 0,0-4 0 0,-4 2 144 0,4-7-144 0,-4 5 0 0,3-8 128 0,1 1-128 0,-4-2 0 0,2-3 0 0,2-8 0 15,0 1 0-15,2-7 0 0,2 0 0 0,1-2 0 0,-1-4 0 0,5 2 0 0,-3 2 0 0,3-4 0 16,3-3 0-16,1 1-128 0,0 0 128 0,2 0 0 16,0 8 0-16,0-4 0 0,8-2-144 0,-3 1 144 15,5 3-160-15,-1-2 160 16,3 5-448-16,-9 5 16 0,3 7 0 0,-2 0 0 16,0 5-96-16,-4 3-32 0,0 5 0 0,3-2 0 15,-4 8-176-15,1-4-32 0,-15 0-16 0,0 0-12720 0,0 0-2560 0</inkml:trace>
  <inkml:trace contextRef="#ctx0" brushRef="#br0" timeOffset="158520.07">21790 8415 8287 0,'-6'-4'736'0,"3"3"-592"0,-1-1-144 0,2 0 0 0,2-2 2352 0,0 2 432 0,-4 2 96 0,2-5 0 0,2 1 1536 0,-3-4 288 0,-3 1 64 0,2-3 16 0,4 3-2512 0,-4-1-496 0,4 1-112 0,0 1 0 0,4 1-752 0,-4 1-144 0,4 4-16 0,-2-4-16 0,5 4 0 0,-1 0 0 0,-6 0 0 0,0 0 0 0,0 0-16 0,0 0 0 0,0 0 0 0,77 71 0 0,-77-71-176 0,0 0-32 0,53 91-16 0,-53-91 0 0,33 73-224 0,-33-73-32 0,29 81-16 0,-29-81 0 0,15 79-224 0,-15-79 0 0,3 75 128 0,-4-39-128 16,-1-1 0-16,-2-1 0 0,-2-6 0 0,2-3 0 0,3-7 0 15,-3-1 0-15,-2-2 0 0,2-1 0 16,-1-1 0-16,-1-8 0 0,-1 1 0 0,1-6 0 0,0-2 0 0,-1-7 0 16,5-1 0-16,-6-8 0 0,3-7 0 0,-1-9 0 15,1-5-192-15,1-8 192 0,4-6-128 16,0 1 128-16,0-7 0 0,9 1 0 0,1 2 0 0,5 3 0 16,-6 10 0-16,6-2 0 0,4 7 0 0,0-5 176 15,5 2-32-15,4 3 0 0,0 4 112 0,-1 2 32 16,1 6 0-16,0 5 0 0,0 3-160 0,-3 2-128 15,-25 16 192-15,49-16-192 0,-49 16 0 0,0 0 0 16,67-10 0-16,-67 10-192 16,0 0-464-16,0 0-96 0,72-2-16 0,-72 2 0 15,0 0-432-15,0 0-80 0,0 0-32 0,0 0-19984 0</inkml:trace>
  <inkml:trace contextRef="#ctx0" brushRef="#br0" timeOffset="159287.87">22664 8308 24879 0,'-10'-4'2208'0,"5"4"-1760"0,1-5-448 0,-2 3 0 0,6 2 2560 0,-3 0 416 0,3 0 96 0,-4 2 0 0,-2 0-752 0,1 5-144 0,-1 4-48 0,-2 4 0 0,7 8-1184 0,-7 1-240 0,6 12-64 0,-2 5 0 0,4 8-16 0,4 2-16 0,-4 4 0 0,2-1 0 0,2 1 48 0,0 3 16 0,5-4 0 0,-9-54 0 0,7 75-96 0,-7-75 0 0,17 59-16 0,-17-59 0 0,0 0-320 0,0 0-64 0,59 64-16 0,-59-64 0 0,0 0-160 0,52-12-176 0,-31-5 48 0,1-7 0 0,3-6-208 0,-1-4-48 0,-5-5 0 0,2-8 0 0,1 0-192 0,-7-4-32 0,0-2-16 0,-1 1 0 15,-5 5 112-15,-7-2 32 0,0 2 0 0,-6 2 0 0,-2 7 176 0,-7-5 48 16,0 0 0-16,-4 0 0 0,-5 1 256 0,-3 3 0 15,-3 1 0-15,4 8 0 0,3 11 128 0,-2 4 48 16,3 6 0-16,-3 5 0 0,2 4-32 0,3 6 0 16,-1 5 0-16,0 2 0 0,4 6-144 0,2 0 0 15,2 3 0-15,1-3 0 16,3-8-528-16,1 6 16 0,2 6 0 0,2 3-13248 16,2-26-2656-16</inkml:trace>
  <inkml:trace contextRef="#ctx0" brushRef="#br0" timeOffset="198343.51">23630 9049 26719 0,'-4'-2'2368'0,"2"0"-1888"0,2 2-480 0,0 0 0 0,0 0 2272 0,0-4 352 0,-4 2 80 0,1-5 16 0,1 1-896 0,-2-3-176 0,4 3-48 0,0-3 0 0,0-3-576 0,0 3-112 0,4-1-16 0,-2 3-16 0,5 1-16 0,-5 1 0 0,2 1 0 0,0 2 0 0,1 0-176 0,-3 2-48 0,2 0 0 15,0 2 0-15,1 4-320 0,-5-4-80 0,4 5-16 0,2 4 0 0,-6 3-224 0,3 2 0 0,-3 7 128 0,-3 5-128 0,-3 0 0 0,-2 6 0 0,-3 4-144 0,-4 1 144 0,2 6-736 0,-8 2-48 0,-1 0-16 0,1-2 0 0,-1 2-624 0,1-7-128 0</inkml:trace>
  <inkml:trace contextRef="#ctx0" brushRef="#br0" timeOffset="204993.09">24938 8165 34095 0,'-2'-5'3024'0,"2"1"-2416"0,-4-4-480 0,4 7-128 0,0 1 1664 0,0-6 304 0,0-2 64 0,-4-1 16 0,2-2-256 0,-1 1-64 0,3-1 0 0,-4 7 0 0,8 0-480 0,-4 8-96 0,3 0-32 0,3 7 0 0,-6-11-224 0,0 0-32 0,0 0-16 0,40 96 0 0,-40-96-160 0,28 90-48 0,-28-90 0 0,32 111 0 0,-21-51-96 0,2 2-32 0,-3-3 0 0,-5-5 0 0,-3-5-512 15,0-4 0-15,0 0 0 0,-4-3 0 0,0-7 128 0,0-1-128 0,-2-4 0 0,3-2 80 0,-3 2-80 0,-2-1 0 0,2-9 0 0,-1-1 0 0,1-6 0 0,4-7 0 0,-4-2 0 0,2-4 0 0,2-8 0 0,0-3 0 16,0-8 0-16,0-11 0 0,0-6 0 0,6-5 0 16,0-6 0-16,1-6 0 0,-1-1 0 0,3-3 0 15,1-1 0-15,1 0 0 0,6 2 0 0,-2-1 0 16,0 5 0-16,4 6 0 0,-1 3 0 0,1 0 0 16,2 3 0-16,-2 3 0 0,5 3 0 0,-5 6 0 15,5 3 0-15,-5 3 0 0,2 7 0 0,-4 2 0 16,2 3 0-16,-4 5 0 15,-15 5-784-15,0 0-160 0,0 0-16 0,0 0-16 16,0 0-208-16,73 15-32 0,-73-15-16 0,0 0 0 16,0 0-448-16,34 66-96 0</inkml:trace>
  <inkml:trace contextRef="#ctx0" brushRef="#br0" timeOffset="205427.31">25633 8209 41471 0,'-4'0'1840'0,"4"-4"368"0,4 2-1760 0,-4 0-448 0,2 0 0 0,2 2 0 16,0 0 1280-16,5-4 160 0,0 2 32 0,-9 2 16 16,0 0 160-16,64 0 16 0,-64 0 16 0,0 0 0 15,0 0-592-15,92 34-128 0,-92-34-32 0,0 0 0 0,0 0-544 0,85 64-96 16,-85-64-32-16,0 0 0 0,34 66-256 0,-34-66 0 15,0 51 0-15,-10-23 0 0,1 4-336 0,-4 2-32 16,-4-4 0-16,-2 2 0 16,0-2-336-16,-3-2-64 15,1 0 0-15,-3-3-16 0,5-5-112 0,0-1-32 0,-4-4 0 0,3 0 0 16,1-2 224-16,-2-3 32 0,3-5 16 0,1-1 0 0,2 0 272 0,3-10 48 16,-1-1 16-16,7-3 0 0,1-1 320 0,5-2 0 15,5 0 0-15,1-2 0 0,4 3 576 0,3-1 96 16,2 2 16-16,4 3 0 0,-19 8 272 0,48-15 48 15,-48 15 16-15,62-5 0 0,-62 5 0 0,64-6 0 16,-64 6 0-16,81 6 0 0,-81-6-160 0,77 19-32 0,-77-19 0 0,72 24 0 16,-72-24-656-16,0 0-128 0,77 34-48 0,-77-34 0 31,0 0-1008-31,0 0-192 0,67 36-32 0,-67-36-16 16,0 0-384-16,0 0-80 0,0 0-16 0,0 0-20752 0</inkml:trace>
  <inkml:trace contextRef="#ctx0" brushRef="#br0" timeOffset="205692.51">26507 8791 3679 0,'6'-2'320'0,"-3"2"-320"0,3 0 0 0,-4 2 0 0,2 2 8640 0,-4-4 1648 0,3 2 336 0,3 5 64 0,-6-7-6592 0,0 0-1328 0,0 0-256 0,0 0-48 0,28 77-624 0,-28-77-128 0,-5 49-32 0,1-21 0 0,-6 1-912 0,1-5-192 0,3-3-48 0,-7 5 0 0,-2 6-1824 0,-4 9-368 0,-5-3-80 0,5-2-22704 0</inkml:trace>
  <inkml:trace contextRef="#ctx0" brushRef="#br0" timeOffset="-176477.54">19161 5260 17503 0,'-4'4'1552'0,"2"-2"-1232"0,0-1-320 0,2 1 0 0,0-2 2880 0,0 0 512 0,0 0 96 0,2 0 32 0,0 0-224 0,2-2-32 0,1 1-16 0,-1-1 0 0,6-6-1872 0,-5 1-368 0,5-3-80 0,1-3-16 0,2-2-112 0,0-4-32 0,2 1 0 0,0-3 0 0,4-4-192 0,-4-3-32 0,4 0-16 0,-4-4 0 0,4-4-256 0,0-3-48 0,-1-2-16 0,-1 1 0 0,0-3-208 0,-2 0 0 0,-2 9 0 16,-1-4 0-16,1 1-160 0,-8 1-80 0,5 0-16 0,-6 2 0 0,1 1-128 0,-5-3-16 0,0-2-16 0,-4-1 0 0,1 1 96 0,-5 1 32 0,1 3 0 0,1 4 0 0,-3 7 288 0,-3 6-128 0,3 4 128 0,1 6 0 0,3 1 0 0,-1 6-128 15,-3 6 128-15,1 1 0 0,1 4 0 0,-1 6-192 16,3 4 192-16,-5 3-160 0,5 5 160 0,-1 4 0 16,2 5 0-16,0 7-128 0,2 10 128 0,-1 9 0 15,-1 9 0-15,2 4 0 0,-2 0 144 0,1-2 16 16,1-3 0-16,-2-5 0 0,0-3 96 0,2 2 0 16,4-4 16-16,2-4 0 0,0-5-80 0,1-10-32 15,5-7 0-15,-10-36 0 0,24 60-160 0,-24-60 0 0,0 0 0 0,0 0 0 16,68 58 0-16,-68-58-256 0,0 0 48 15,0 0 0 1,94-15-176-16,-70 2-16 0,6 0-16 0,-7-4 0 16,1-2-96-16,1-4-32 0,-1-1 0 0,1-2 0 15,-1 3-304-15,0-1-64 0,1 1-16 0,1 4-17936 0</inkml:trace>
  <inkml:trace contextRef="#ctx0" brushRef="#br0" timeOffset="-175894.38">20112 5134 20447 0,'-4'-9'448'0,"4"3"80"0,0-1 32 0,0 1 16 0,-4 0-448 0,4 2-128 0,0-1 0 0,0-5 0 0,4-5 4400 0,-4-3 848 15,0-3 192-15,0 0 16 0,0 4-3568 0,0-1-720 16,0 4-144-16,-4 3-16 0,2-2-320 0,2 2-64 15,-3 1-16-15,-1 1 0 0,2 3-224 0,-2 3-64 16,0-5 0-16,3 6 0 0,-5-4-192 0,2 5-128 16,-1 1 160-16,1 0-160 0,-6 7 0 0,5-3 0 15,-5 5 0-15,-3 6 0 0,4-3 0 0,-3 6-208 16,-1 3 32-16,2 5 16 0,-2 4 16 0,-2 2 0 16,5 4 0-16,-5 7 0 0,2 4 144 0,2 8 0 15,2 5 0-15,-1-7 0 0,6-3 0 0,-1-5 144 16,5-5 0-16,5-10 0 0,-5-30 112 0,0 0 0 0,0 0 16 0,0 0 0 15,0 0-112-15,72 47-32 0,-57-60 0 16,4-4 0-16,-4-2-128 0,4-9 0 0,1-6 0 16,3-7 0-16,-4 5-272 0,1-11-48 0,3-2 0 0,1-9 0 31,1-2-224-31,-1-2-48 0,-1-4-16 0,-3 0 0 16,3-5 160-16,-8-3 16 0,-2 3 16 0,-2 5 0 0,-1 2 256 0,-7-3 160 0,3-10-192 0,-2 7 192 15,-2 14 0-15,1 5 0 0,-3 12 192 0,0 5-48 16,0 9 224-16,-3 8 32 0,1 10 16 0,-2 5 0 15,-2 6-16-15,3 5 0 0,-3 4 0 0,-1 4 0 16,-3 6 0-16,5-1 0 0,-1 8 0 0,0 4 0 16,-1 4-48-16,5 3-16 0,-6 12 0 0,6 11 0 15,-3 9 0-15,1 4 0 0,-2 0 0 0,3 0 0 16,-1-9 160-16,4-6 16 0,0-10 16 0,7 1 0 0,-1-10-80 16,3-3 0-16,-9-40-16 0,25 67 0 0,-25-67-432 15,0 0-224-15,52 87 32 0,-52-87 0 16,0 0-560-16,53 58-96 0,-53-58-32 0,0 0 0 15,0 0-400-15,77 41-96 0,-77-41-16 0,0 0-12496 16,0 0-2512-16</inkml:trace>
  <inkml:trace contextRef="#ctx0" brushRef="#br0" timeOffset="-175525.49">20632 5038 24879 0,'-3'-4'2208'0,"1"3"-1760"0,2-3-448 0,0 2 0 0,0 2 3376 0,0-2 592 0,0 0 112 0,0-5 16 0,0 1-1712 0,2 2-336 0,1 2-80 0,3 2-16 0,-6 0-672 0,0 0-128 0,0 0-16 0,0 0-16 0,51 87-288 0,-51-87-64 0,20 66-16 0,-20-66 0 0,23 82-272 0,-17-38-48 0,-6-44-16 0,15 80 0 0,-15-80-224 0,13 70-64 0,-13-70 0 0,9 56 0 0,-9-56-128 0,6 40-176 0,-6-25 48 0,0-6 0 0,0-3-336 0,-4-4-64 0,2-2-16 0,2-4 0 0,-4-2-48 0,4-7-16 0,-3-2 0 0,3-4 0 16,0-1 32-16,3-3 16 0,-3-7 0 0,4-4 0 16,-2-2 304-16,6-7 48 0,-3-8 16 0,-1-1 0 15,5-1 192-15,3 3 0 0,1 4 0 0,-2 9 0 16,4 5 0-16,2 6 160 0,-2 3-32 0,0 6 0 16,-2 6 192-16,4 3 16 0,2 1 16 0,-19 7 0 0,0 0-160 0,0 0-48 15,0 0 0-15,84 9 0 0,-84-9-272 16,0 0-64-16,0 0-16 0,0 0-14576 15,89 58-2928-15</inkml:trace>
  <inkml:trace contextRef="#ctx0" brushRef="#br0" timeOffset="-174740.6">22500 4895 9215 0,'0'-1'816'0,"-3"1"-656"0,3-4-160 0,0 4 0 0,0-2 1408 0,0 0 256 0,0 0 64 16,-2-5 0-16,2-1 1040 0,0 1 224 0,2-3 32 0,1 3 16 0,-3-1-560 0,2 2-112 0,2-3-32 0,0 3 0 0,-4 1-384 0,5 1-80 0,-5 0-16 0,4 1 0 0,-4 3-752 0,6 1-144 0,-2 5-48 0,1-2 0 0,1 11-32 0,-6-15-16 0,0 0 0 0,0 0 0 0,43 83-80 0,-43-83-16 0,28 75 0 0,-28-75 0 0,28 92-208 0,-16-49-48 0,-12-43-16 0,22 86 0 0,-12-46-304 0,-10-40-64 0,15 75-128 0,-10-45 192 0,-5-30-192 0,13 53 0 0,-13-34 0 0,0-4 0 15,0-6-176-15,-3-3-16 0,1-3-16 0,-2-3 0 16,4-5-80-16,-4-3-16 0,-1-3 0 0,5-2 0 16,-6-8-80-16,6-3 0 0,-4-6-16 0,4-6 0 15,0 2 144-15,0-9 16 0,0-4 16 0,4-6 0 16,2-1 224-16,-1-4-176 0,8 1 176 0,2 5-160 16,4 8 160-16,0 5 0 0,0 3 0 0,5 10 0 0,-3 1 0 15,2 7 0-15,3 3 0 0,0 0 0 16,-26 15 128-16,53-17 0 0,-53 17 0 0,0 0 0 0,82-12-128 0,-82 12 0 15,0 0-176-15,0 0 176 16,93 8-736-16,-93-8-48 0,0 0-16 0,0 0-13120 16,0 0-2624-16</inkml:trace>
  <inkml:trace contextRef="#ctx0" brushRef="#br0" timeOffset="-174406.62">23577 4508 26719 0,'0'0'2368'0,"-4"0"-1888"0,4 2-480 0,-1 2 0 16,1-2 3104-16,0 2 528 0,-4 5 96 0,4 4 32 16,-6 12-1808-16,2 8-352 0,-1 20-80 0,1 5-16 15,2 10-608-15,-2 3-112 0,1 1-16 0,1 3-16 16,2-4-192-16,-4 8-48 0,4 6 0 0,4-1 0 16,-2-5-352-16,5-9-160 0,-1-8 128 0,-6-62-128 15,19 96-352 1,-19-96-160-16,18 64-16 0,-18-64-16 0,0 0-288 0,21 63-48 0,-21-63-16 15,0 0-12928-15,0 0-2608 0</inkml:trace>
  <inkml:trace contextRef="#ctx0" brushRef="#br0" timeOffset="-174189.27">24124 5523 43311 0,'-4'13'1920'0,"1"-5"384"0,1-1-1840 0,2-1-464 16,-4 0 0-16,2-3 0 0,2 3 1296 0,-2 7 176 15,0 2 16-15,-3 4 16 0,1 5-352 0,-2-3-64 0,-1 2 0 0,1-5-16 32,-3 3-1296-32,3 2-256 0,-7 1-48 0,2-3-22304 0</inkml:trace>
  <inkml:trace contextRef="#ctx0" brushRef="#br0" timeOffset="-173788.36">25306 4794 35007 0,'-17'7'1552'0,"10"-5"320"0,-3 2-1488 0,7-2-384 16,-1 0 0-16,2-2 0 0,2 2 1616 0,0 1 256 0,-4-3 48 15,4 6 16-15,6-2-416 0,3-2-96 16,-9-2-16-16,0 0 0 0,0 0-528 0,100-6-112 0,-100 6-32 0,77-19 0 16,-34 8-544-16,4-2-192 0,2 0 144 0,0-2-144 31,0 0-960-31,-8 1-256 0,-41 14-64 0,77-20-19632 0</inkml:trace>
  <inkml:trace contextRef="#ctx0" brushRef="#br0" timeOffset="-173588.43">25351 5198 35007 0,'-15'0'1552'0,"10"0"320"0,-1 0-1488 0,2 0-384 0,4 0 0 0,0 0 0 16,4-2 1632-16,-2 2 256 0,7-4 48 0,6 1 16 15,8-5-288-15,-23 8-48 0,58-17-16 0,-58 17 0 16,77-21-544-16,-34 12-112 0,-43 9-32 0,87-19 0 16,-87 19-608-16,90-11-128 0,-90 11-32 0,79-4 0 15,-79 4-1408-15,75 10-272 0,-75-10-64 0,0 0-19728 16</inkml:trace>
  <inkml:trace contextRef="#ctx0" brushRef="#br0" timeOffset="-172886.55">26565 4745 911 0,'-9'0'0'0,"3"-4"0"0,-3 2 0 0,5 2 0 0,0 0 5760 0,2 0 1088 0,-1 0 192 0,-3 0 64 0,-3 6-2560 0,-6-4-496 0,1 7-96 0,-1 4-32 0,0 6-2688 0,-2 6-528 0,6 7-128 0,2 3 0 0,-1 5-256 0,1 3-32 0,3 0-16 0,6 0 0 0,0 1-16 0,2 1 0 0,8 4 0 0,-10-49 0 0,28 79-64 0,-28-79-32 0,0 0 0 0,67 63 0 15,-67-63-160-15,0 0 0 0,96 12 0 0,-96-12 0 0,75-21 0 0,-41 2-144 0,-13 6 144 0,2-8-208 0,1-3-96 0,-5-6-16 0,0-2 0 0,-4 0 0 0,-6 2 0 0,-3-2-16 0,-3 4 0 0,-6 2 0 16,-7-6 16-16,-3 3 0 0,-4 3 0 0,-2-2 0 16,-5 4-16-16,-1-1 0 0,3 1 0 0,-6 5 0 15,7 4-16-15,2 4 0 0,0 5 0 0,4 2 0 16,0 2-96-16,6 4-32 0,5 0 0 0,-1 4 0 15,5-4-480-15,0-1-80 0,2 1-32 0,5 2-9232 16,-1-4-1856-16</inkml:trace>
  <inkml:trace contextRef="#ctx0" brushRef="#br0" timeOffset="-172701.28">26939 4670 28559 0,'0'0'1264'0,"0"0"272"0,0 0-1232 0,0 0-304 16,0 0 0-16,0 0 0 0,0 0 2816 0,45 69 496 15,-45-69 96-15,0 0 32 0,66 102-1728 0,-66-102-352 16,53 71-64-16,-53-71-16 0,0 0-496 0,73 92-96 16,-73-92-32-16,0 0 0 0,58 64-464 0,-58-64-192 15,0 0 176-15,66 62-176 16,-66-62-800-16,0 0-256 0,0 0-48 0,64 72-19200 0</inkml:trace>
  <inkml:trace contextRef="#ctx0" brushRef="#br0" timeOffset="-172518.96">27355 4653 20271 0,'-21'-6'1792'0,"11"6"-1424"0,-3 0-368 0,4 2 0 15,3 2 4176-15,1-4 768 0,1 6 160 0,-7 3 16 16,-3 4-1856-16,-4 10-368 0,-3 9-80 0,-3 7 0 31,5 8-2624-31,0 2-512 0,0 4-96 0,0-1-32 0,1 1 448 0,3-1 176 0,1-5-16 0,3 2 0 16,2 6-768-16,3-3-160 15,2 1-16-15,4-6-19664 0</inkml:trace>
  <inkml:trace contextRef="#ctx0" brushRef="#br0" timeOffset="-172134.52">27732 4627 18431 0,'0'-2'1632'0,"0"-4"-1312"0,0 4-320 0,0 0 0 16,0 2 3568-16,0 0 640 0,-3-3 128 0,3 1 16 15,0-4-1136-15,0 6-224 0,0 6-48 0,0 9-16 16,0-15-1584-16,3 52-304 0,-3-52-64 0,8 89-16 16,-4-37-144-16,-1 5-48 0,3-1 0 0,-6-3 0 15,4 1-224-15,-4-7-48 0,2 2-16 0,1-2 0 16,1 2-304-16,-4-49-176 0,15 86 192 0,-15-86-192 15,19 64-608-15,-19-64-224 0,0 0-64 0,0 0 0 16,34 66-704-16,-25-60-128 16</inkml:trace>
  <inkml:trace contextRef="#ctx0" brushRef="#br0" timeOffset="-171083.32">27877 5352 11055 0,'0'-2'976'0,"0"-3"-784"0,0 3-192 0,0 0 0 0,0 2 2688 0,-4 0 480 0,4-4 96 0,-2 2 32 0,-1-5 864 0,3 1 192 0,-6 4 16 0,6 0 16 0,-4 4-2592 0,4 4-528 0,0 3-112 0,4-3 0 0,-4 5-448 0,6 0-96 0,-6-11-16 0,0 0 0 0,0 0-80 0,0 0 0 0,0 0-16 0,58 64 0 0,-58-64-128 0,0 0-32 0,0 0 0 0,0 0 0 0,73 2-80 0,-56-9 0 0,-2-3-16 0,-4-5 0 0,6 2-80 0,-5-10-16 0,1-3 0 0,-4-2 0 0,2-2-144 0,3-2 0 0,-5-2 144 0,0-7-144 0,-3-1 0 0,3 1 0 0,-9 2 0 0,0-5-192 0,-3 1-96 0,-3 0-32 15,-7 0 0-15,-4 1 0 0,-2 3 32 0,-3 3 0 0,-3 4 0 16,1 4 0-16,-1 2-64 0,-3 7-16 0,4 2 0 15,-5 6 0-15,5 5 64 0,0 6 16 0,1 6 0 16,4-2 0-16,2 7-16 0,4 2 0 0,2 2 0 0,3-2 0 16,7 2-32-16,-3-4-16 0,8 4 0 0,-3-1 0 31,-1-14-144-31,0 0-16 0,0 0-16 0,0 0-11696 0,0 0-2320 0</inkml:trace>
  <inkml:trace contextRef="#ctx0" brushRef="#br0" timeOffset="-170815.77">28445 4612 40543 0,'-10'3'1792'0,"6"1"384"0,3 2-1744 0,1-4-432 0,-4 1 0 0,2 1 0 0,2 6 1072 0,0 1 128 16,0-11 16-16,-2 66 16 0,2-14 48 0,2 6 0 15,-2 5 0-15,-2 4 0 0,2 1-448 0,0 5-64 16,0 8-32-16,2 3 0 0,0-1-352 0,2-4-64 16,-3 0 0-16,3-11-16 0,0-8-304 0,2-8 0 15,-6-52 0-15,9 85 0 16,-9-85-656-16,9 64-144 0,-9-64-32 0,0 0 0 16,0 0-176-16,15 66-32 0,-11-63-16 0,-2-1-13216 15,6-4-2624-15</inkml:trace>
  <inkml:trace contextRef="#ctx0" brushRef="#br0" timeOffset="-170614.06">28497 4582 31327 0,'-15'-4'2784'0,"6"2"-2224"0,3 2-560 0,2 0 0 16,4 0 2464-16,0 0 384 0,2 2 80 0,0 2 16 15,4-4-944-15,3 3-176 0,-9-3-32 0,0 0-16 16,0 0-576-16,72 19-112 0,-72-19-32 0,0 0 0 15,88 13-608-15,-88-13-128 0,68 8-32 0,-68-8 0 32,0 0-1056-32,93 13-224 0,-93-13-32 0,0 0-14112 0,0 0-2816 0</inkml:trace>
  <inkml:trace contextRef="#ctx0" brushRef="#br0" timeOffset="-170447.39">28516 5093 29487 0,'-24'3'2624'0,"10"1"-2112"15,5-4-512-15,3 2 0 0,3-2 2736 0,1 0 432 16,2 0 96-16,2 2 0 0,1-2-1232 0,7 2-256 16,1-2-48-16,-11 0-16 0,51-6-688 0,-17-1-128 15,5 1-16-15,4-3-16 0,4 1-464 0,-4-1-80 16,1 1-32-16,-44 8 0 16,86-13-1184-16,-86 13-224 0</inkml:trace>
  <inkml:trace contextRef="#ctx0" brushRef="#br0" timeOffset="-169395.37">29251 5130 2751 0,'-8'-15'256'0,"3"10"-256"0,-5-5 0 0,5 5 0 0,1 3 7168 0,2 0 1376 0,-6 2 288 0,-1 0 48 0,-2 0-5040 0,-8 2-992 0,-4 5-208 0,3 3-32 0,-3 5-1040 0,2 3-208 0,6 9-32 0,-3 3-16 0,5 11-480 0,1 2-80 0,8 2-32 0,1 4 0 0,6 0-400 0,-3-49-64 0,31 87-32 0,-31-87 0 0,0 0-224 0,88 77-192 0,-88-77 48 0,79 13 0 0,-79-13-496 0,81-10-112 0,-42-5-16 0,-1-5 0 0,-1-1-80 0,-7-3-32 0,2-5 0 0,-5 1 0 0,-5 2 112 0,-1-2 32 0,-4-4 0 0,-6 2 0 0,-2-4 224 0,-5 2 64 16,-4 6 0-16,-4-2 0 0,-9 3 288 0,-2-3 160 0,-5 5-160 0,-5 3 160 16,-3-1 0-16,-10 2 0 0,8 2 0 0,-4 2 0 15,2 4 128-15,4 2-128 0,8 5 0 0,-3 2 0 0,12 2-208 16,-2 6-112-16,7-1 0 0,0 5-16 15,6-1-1264-15,6 2-256 0,-6-11-64 0,0 0-14080 16</inkml:trace>
  <inkml:trace contextRef="#ctx0" brushRef="#br0" timeOffset="-169057.93">29846 5051 29487 0,'-3'-2'2624'0,"-3"1"-2112"0,2 1-512 16,4 0 0-16,0 1 2640 0,-3 1 432 0,1 0 64 0,-8 2 32 15,1 5-1424-15,0 3-272 0,-1 6-64 0,4 7-16 16,-1 7-528-16,1 4-96 0,4 9-32 0,2 4 0 16,0-3-224-16,0-46-32 0,12 93-16 0,-12-93 0 15,28 71-192-15,-28-71-32 0,0 0-16 0,56 58 0 16,-56-58-224-16,0 0 0 0,74 6-192 0,-46-16 192 31,-8-3-560-31,3-5 0 0,1-3 0 0,-5-2 0 16,-4-1 96-16,0 3 16 0,-2-3 0 0,-3-1 0 0,-1-3 64 0,-3 4 32 0,0 1 0 0,-6 3 0 15,0-7 96-15,-6 1 0 0,-4-4 16 0,-3 0 0 16,-2 3 48-16,0-1 16 0,-4 4 0 0,-1-1 0 16,1 1-272-16,0 5-48 15,0 2-16-15,6 6 0 0,2 0-928 0,3 7-192 0</inkml:trace>
  <inkml:trace contextRef="#ctx0" brushRef="#br0" timeOffset="-168390.43">30454 5033 32255 0,'-2'0'2864'0,"0"-4"-2288"0,2 4-576 0,0 0 0 0,-2 0 1920 0,2 4 288 0,0-4 48 0,-4 0 16 0,2 5-1088 0,-2 6-224 0,-1 8-32 0,5 6-16 0,0-25-416 0,-4 69-96 0,4-20-16 0,0 0 0 0,0 7 96 0,0-1 16 0,4 1 0 0,-4-56 0 0,5 87-16 0,-5-87 0 0,12 62 0 0,-12-62 0 0,0 0-272 0,0 0-48 0,0 0-16 0,60 54 0 0,-60-54-144 0,0 0 0 0,53-15-160 0,-33 2 160 0,3-4-384 0,-3-7 0 0,3-3 16 0,1-3 0 0,-3-4-128 0,2-5-16 0,-3 1-16 0,-1-1 0 0,0 1-48 0,-4 1 0 0,-2 7 0 0,-4-4 0 16,-3 6 64-16,-6-4 0 0,0 2 0 0,-6 5 0 0,-3 1 128 0,-4 5 48 0,-6 0 0 0,-5 4 0 16,3 6 336-16,-7-1 0 0,0 5 0 0,3 3 0 15,3 4 0-15,1 0 160 0,0 3-16 0,4 5 0 16,6-1-416-16,-2 0-96 0,7 5-16 0,1-5 0 31,1 2-1472-31,0 2-288 0,4 1-64 0,0-14-13184 0</inkml:trace>
  <inkml:trace contextRef="#ctx0" brushRef="#br0" timeOffset="-168067.43">31025 5066 12895 0,'-6'6'1152'0,"-1"0"-928"0,1-1-224 0,0 3 0 0,6-6 4528 0,-3 1 848 15,1 3 192-15,-8 5 16 0,1 10-2096 0,-6 7-416 16,-2 8-96-16,-2 7-16 0,8 8-1584 0,-2-6-320 16,3 2-64-16,5-4-16 0,5-43-352 0,4 72-80 15,-4-72-16-15,0 0 0 0,24 77-288 0,-24-77-64 16,0 0-16-16,0 0 0 0,0 0-160 0,90 20 0 16,-65-29 0-16,-1-8 0 0,0-2-272 0,1-5 64 15,-1 1 16-15,-1-1 0 0,-2-8-112 0,1-2-16 16,-1-2 0-16,-2-7 0 0,-1 6 32 0,-3-3 0 15,-5 8 0-15,-5-2 0 0,3-1 288 0,-8 3 0 16,-4 0-128-16,-5 0 128 0,-1 0 0 0,-8 2 0 16,-3 5 0-16,-2 3 0 0,-1 3 0 0,-1 4 0 15,1 6 0-15,0 3 0 0,1 6-144 0,4 0-128 16,0 6-32-16,4 3 0 16,4 0-352-16,2 3-80 0,1 5-16 0,6-2 0 15,-1 3-768-15,3 1-144 0</inkml:trace>
  <inkml:trace contextRef="#ctx0" brushRef="#br0" timeOffset="-167750.9">31688 4696 39615 0,'-11'-13'1760'0,"7"7"352"0,-1 3-1680 0,1-1-432 0,4 2 0 0,-4 2 0 0,4 0 1024 0,-2 0 112 0,2 2 16 0,-4 5 16 0,4 3 320 0,0-10 64 0,-5 54 16 0,5-54 0 0,-8 90-784 0,6-37-144 0,-1 2-48 0,1 7 0 0,-6 3-240 0,6 7-48 0,-1 3-16 0,-1 0 0 0,2-3-288 0,4-9 128 0,2-1-128 0,-1-5 0 0,-3-57-720 0,10 92-256 0,-10-92-48 0,11 71-16 0,-11-71-576 0,0 0-112 0,13 70-32 0,-13-70-18288 0</inkml:trace>
  <inkml:trace contextRef="#ctx0" brushRef="#br0" timeOffset="-167555.49">31754 4612 34095 0,'-4'-17'1504'0,"4"9"320"0,0 3-1456 0,0-3-368 0,0 6 0 0,4-2 0 16,-4 3 1872-16,6-3 304 0,-1-2 64 0,8 0 16 16,2 3-592-16,4-7-128 0,6 5-32 0,-25 5 0 15,47-8-800-15,-47 8-144 0,0 0-48 0,79 4 0 16,-79-4-704-16,0 0-128 0,71 15-48 0,-71-15 0 16,0 0-992-1,0 0-208-15</inkml:trace>
  <inkml:trace contextRef="#ctx0" brushRef="#br0" timeOffset="-167391">31761 5033 36863 0,'-16'-8'1632'0,"6"6"336"15,3-2-1584-15,1 3-384 0,4-1 0 0,2 2 0 0,0-2 1408 0,2 2 192 16,2-4 32-16,1-2 16 0,9 1-64 0,1-5-16 16,3 3 0-16,7-1 0 0,3 1-736 0,2 1-160 15,2-3-32-15,2 3 0 0,-34 6-640 0,60-6 0 16,-60 6-208-16,60 0 48 15,-60 0-1200-15,58 6-240 0</inkml:trace>
  <inkml:trace contextRef="#ctx0" brushRef="#br0" timeOffset="-167090.54">32442 4897 37775 0,'-13'0'3360'0,"3"2"-2688"0,5 2-544 0,5-4-128 16,-4 0 1488-16,-2 2 272 0,-3 2 48 0,-6 5 16 15,0 0 256-15,0 6 48 0,2 4 16 0,3 2 0 16,10-21-800-16,-5 52-176 0,5-52-16 0,0 0-16 16,9 93-288-16,-9-93-48 0,19 71-16 0,-19-71 0 15,24 69-624-15,-24-69-112 0,0 0-48 0,40 68 0 32,-40-68-368-32,0 0-64 0,0 0-16 0,73 21 0 15,-51-27-336-15,3-9-80 0,3-7-16 0,-7 1 0 16,-2 2 112-16,3-9 32 0,-1-2 0 0,1-6 0 15,3 0 112-15,-10 3 32 0,4-1 0 0,-8-2 0 0,-4 4 160 0,-1 0 48 0,-10 2 0 0,-3 2 0 16,-1 4 192-16,-3-1 32 0,-6 6 16 0,2 0 0 16,-4 4-48-16,0 6-16 0,-1 2 0 0,-3 5 0 15,-1 4-560-15,3 5-96 0,-1 4-32 0,5 4-18992 16</inkml:trace>
  <inkml:trace contextRef="#ctx0" brushRef="#br0" timeOffset="-161547.71">27698 8261 29487 0,'-7'-6'2624'0,"5"5"-2112"0,-2 1-512 0,4 0 0 0,0 1 2336 0,0 5 352 0,0 4 80 0,4 1 16 0,-4-11-912 0,21 67-176 0,-2-10-32 0,-4 14-16 0,3 6-304 0,-4 0-64 0,1-5-16 0,0 1 0 0,-6 2-432 0,0-1-64 0,3-12-32 0,-5-4 0 0,3-11-288 0,-5-4-64 0,-1-4-16 0,-2-5 0 0,2-11-192 0,-4-2-48 0,0-10 0 0,1-4 0 0,-1-7-128 0,0-9 0 0,2-10 0 0,-2-2 0 0,0 5 0 0,2-9 0 0,-2-5-192 0,4-13 192 0,-2-10-176 0,5-11 176 0,-1-1-128 0,3-7 128 0,-3 4 0 0,7 1-128 0,-2 5 128 0,6 0 0 0,-2 9 0 0,0 8 0 0,4 7 0 0,0 5-128 0,0 3 128 0,2 7 0 0,1 4 0 0,-1 6 0 0,-6 6 0 0,-15 7 0 0,0 0 0 0,0 0-128 0,84 1-192 0,-84-1-16 0,0 0-16 0,0 0 0 0,92 32-768 0,-92-32-160 0,0 0-16 0,0 0-20640 0</inkml:trace>
  <inkml:trace contextRef="#ctx0" brushRef="#br0" timeOffset="-161343.36">28704 8105 43311 0,'-10'-5'1920'0,"5"3"384"0,1-4-1840 0,0 2-464 0,2 4 0 0,2 0 0 15,0-4 1584-15,0 3 208 0,0-1 64 0,2 4 0 16,6 3-128-16,-8-5 0 0,0 0-16 0,19 72 0 15,-19-72-752-15,15 77-128 0,-10-17-48 0,5 21 0 16,-1 14-624-16,0 5-112 0,-5-4-48 0,2-11 0 0,-6-5 0 0,6 12 0 16,-3 17 0-16,3 6 0 15,-2 0-1424-15,1-10-288 16,-1-7-48-16,-4-18-22688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5T15:27:23.3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8009 15628 23039 0,'-6'-2'2048'0,"3"-2"-1648"0,-3 2-400 0,6 0 0 0,-4 1 2784 0,4 1 480 0,-9-8 80 0,-1-1 32 0,1 1-1120 0,0-5-208 0,3 2-64 0,0 3 0 0,3 3-832 0,3 1-192 0,3 2-16 0,3-2-16 0,0 2-224 0,7 2-32 0,-13 0-16 0,0 0 0 0,0 0-96 0,0 0-32 0,99 12 0 0,-99-12 0 0,0 0-96 0,0 0-32 0,104 9 0 0,-104-9 0 0,0 0-80 0,90 6 0 0,-90-6-16 0,0 0 0 0,101 3-144 0,-101-3-32 0,0 0 0 0,119 6 0 0,-119-6-128 0,0 0 160 0,120 7-160 0,-120-7 160 0,0 0-160 0,111 12 128 0,-111-12-128 0,0 0 128 16,107 4-128-16,-107-4 0 0,0 0 0 0,94 5 128 16,-94-5-128-16,0 0 160 0,98-4-160 0,-98 4 160 15,0 0 64-15,92-15 16 0,-92 15 0 0,0 0 0 16,90-22 64-16,-90 22 16 0,64-17 0 0,-64 17 0 0,60-25-80 15,-60 25-16-15,53-22 0 0,-53 22 0 0,0 0-32 0,77-23-16 16,-77 23 0-16,0 0 0 0,0 0-176 0,86-11 0 16,-86 11 144-16,0 0-144 0,0 0 0 0,83 0 0 15,-83 0 0-15,0 0 128 0,0 0-128 0,0 0 0 16,96 11 0-16,-96-11 0 0,0 0 0 0,0 0 0 16,0 0 0-16,88 14 0 0,-88-14 320 0,0 0 64 15,0 0 0-15,0 0 0 0,0 0-384 0,85 0 0 16,-85 0 0-16,0 0 0 0,0 0 0 0,0 0 0 15,0 0 0-15,0 0 0 0,0 0 0 0,0 0 0 16,81 13 0-16,-76-13 0 0,1 2 0 0,-2-2 0 16,-3 3 0-16,3-3 0 0,0 0 0 0,-4 2 0 15,2-2 0-15,2 2 0 0,-4-2 0 0,0 0 0 16,0 0 0-16,0-2 0 0,0 2 0 0,0 0 0 0,-4 0 0 0,2-2 0 31,-2 2-464-31,-1-5-176 0,1 5-16 0,-2-4-16 16,-1 2-672-16,-1 0-128 0,-1 0-16 0,-4 2-14352 0,-1 2-2864 0</inkml:trace>
  <inkml:trace contextRef="#ctx0" brushRef="#br0" timeOffset="6232.03">11023 14134 24879 0,'-1'0'2208'0,"-3"0"-1760"0,2 2-448 0,2 0 0 0,0 1 2656 0,-4 3 448 0,4 3 96 0,-5 5 0 0,-3 6-1168 0,2 8-240 0,1 2-64 0,5 2 0 0,-4 4-624 0,2 0-128 0,2 3-16 0,6-5-16 0,-6-6-112 0,5-1-32 0,5-3 0 0,-1 2 0 0,-9-26-288 0,0 0-48 0,0 0-16 0,0 0 0 0,62 55-208 0,-62-55-48 0,0 0-16 0,0 0 0 0,0 0-176 0,79-19 0 0,-62 4 0 0,-2 0 0 0,4-8-144 0,-4-1-16 0,0-2 0 0,0-3 0 0,-2-2-320 0,-2-3-64 0,3-2-16 0,-9-2 0 16,3-1-32-16,-6 1-16 0,1 5 0 0,-8 4 0 0,1 1 256 0,-2 8 48 0,-3 4 16 0,-6 5 0 16,2 2 128-16,-6 3 32 0,0 6 0 0,-2 0 0 15,3 6-48-15,-3 3 0 0,2 1 0 0,2 3 0 16,6 0-240-16,-2 2-48 16,2 4-16-16,3-2 0 0,1 1-96 15,3 1 0-15,4-2-16 0,0-2-11648 0,0 0-2336 0</inkml:trace>
  <inkml:trace contextRef="#ctx0" brushRef="#br0" timeOffset="6629.85">11612 14132 19343 0,'-13'9'1728'0,"7"-3"-1392"0,2-2-336 0,-2 1 0 0,3 1 4224 0,1 0 784 16,-2 3 160-16,-2 6 16 0,-1 11-2640 0,1 4-544 16,1 10-96-16,-3 1-32 0,6 4-832 0,2 0-160 15,2 4-48-15,6-9 0 0,-3-3-256 0,-5-37-48 16,21 57-16-16,-21-57 0 0,0 0-240 0,0 0-48 16,0 0-16-16,0 0 0 0,90 15-208 0,-71-32 128 0,-4-2-128 0,-2-2 0 15,-2-1 0-15,3-4 0 0,-3-5 0 0,2 0 0 16,0-7 0-16,-7 2 0 15,3 4-128-15,-3-3 128 0,-1-1-320 0,-1 0 64 0,0 2 0 0,-4 6 0 16,0 4-48-16,-4 5 0 0,-1 2 0 0,-3 6 0 16,1-1-16-16,-3 1 0 0,1-4 0 0,-4 10 0 15,-2 5-32-15,1 3-16 0,-1-3 0 0,2 6 0 16,2 0-96 0,2 1-32-16,-1 2 0 0,5 3 0 0,-1-1-80 0,2 0-32 15,-2 4 0-15,6-5 0 0,2 5-704 0,2-6-144 0,2 1-16 16,-6-10-15616-16</inkml:trace>
  <inkml:trace contextRef="#ctx0" brushRef="#br0" timeOffset="6880.69">12162 13820 41471 0,'-7'13'1840'0,"3"-5"368"0,-2 1-1760 0,6-1-448 15,-3-3 0-15,3 1 0 0,0 7 1072 0,-4 4 128 16,2 13 16-16,-4 11 16 0,4 10 160 0,1 2 16 16,-3 1 16-16,2 4 0 0,2-1-528 0,0-5-96 15,0 1-32-15,2-4 0 0,-2-2-480 0,4-8-96 16,-3-1-32-16,3-4 0 16,-4-34-800-16,10 62-176 0,-10-62-16 0,13 51-16 15,-13-51-800-15,0 0-144 0,0 0-48 0,0 0-19136 0</inkml:trace>
  <inkml:trace contextRef="#ctx0" brushRef="#br0" timeOffset="7214.84">12546 14038 4607 0,'-10'23'400'0,"8"-14"-400"0,-1 4 0 0,-1-2 0 16,2-1 7024-16,2-1 1312 0,0 2 272 0,0 12 48 15,2 7-5072-15,2 11-1024 0,1 4-208 0,3 1-48 16,-1-5-1056-16,-7-41-224 0,23 68-32 0,-23-68-16 16,0 0-304-16,34 62-64 0,-34-62-16 0,0 0 0 15,0 0-288-15,0 0-64 0,0 0-16 0,77-2 0 0,-68-15-96 0,6 0 0 16,-2-2-128-16,-3-9 192 0,5-2-192 0,-4-4 0 16,2-2 128-16,0-5-128 15,-3-2 0-15,-1 5-256 0,-1 6 48 0,-1 4 16 16,-1 4-224-16,-6-1-32 0,0 4-16 0,-6 6 0 0,-1 2 176 0,-3 2 32 15,-1 7 16-15,-4-3 0 0,-4 5 112 0,-3-2 128 16,3 8-208-16,-2 0 80 0,2 3-64 0,1 6 0 16,-1-3 0-16,2 8 0 15,0 1-256-15,2 0-48 0,4 6-16 0,-3-7 0 16,5 3-240-16,3-2-48 0,3 0-16 0,1-3-18336 0</inkml:trace>
  <inkml:trace contextRef="#ctx0" brushRef="#br0" timeOffset="7984.75">9928 14098 35935 0,'0'0'3200'0,"-2"0"-2560"0,2 0-512 0,-4 0-128 0,4 0 1328 0,-2 0 240 0,0 2 48 0,1 6 16 0,-5-3-624 0,2 8-128 0,0 4-32 0,3 6 0 0,1 1-208 0,1 4-32 0,3-3-16 0,0 3 0 0,3 2-144 0,1 2-48 0,1-2 0 0,1-2 0 0,-10-28-128 0,26 53-16 0,-26-53-16 0,0 0 0 0,0 0-112 0,66 64-128 0,-66-64 176 0,0 0-176 0,0 0 128 0,0 0-128 0,90-6 0 0,-75-9 0 0,0 6 0 0,-2-8 0 0,2 0 0 0,-3-2 0 0,1-3-272 0,-4 1 32 0,1-2 16 0,-1 3 0 15,-3-5-192-15,-3 6-32 0,-3-5-16 0,0 5 0 0,-7 2 144 0,1 0 48 16,-7 4 0-16,2 2 0 0,-4 2 112 0,-4 1 32 16,4 2 0-16,-8 1 0 0,8 1-48 0,-4 2 0 15,1 0 0-15,3 2 0 16,0 2-224-16,0 4-48 0,-2-2-16 0,5 1 0 16,-1 5-112-16,2-5-32 0,2 5 0 0,-1 1 0 15,1 0-1424-15,3 0-272 0</inkml:trace>
  <inkml:trace contextRef="#ctx0" brushRef="#br0" timeOffset="8283.58">9216 14248 28271 0,'-14'0'624'0,"7"0"128"0,-1 0 16 0,3 0 32 0,5 0-640 0,-4 0-160 0,2 0 0 0,-2 0 0 0,-1-1 2880 0,-5 1 560 15,5 0 96-15,1-2 32 0,-2 2-2640 0,6 0-528 16,0 0-96-16,2 2-32 15,2-1-816-15,-4 3-160 0,4-2-48 0,-2 0-11280 16,1 4-2240-16</inkml:trace>
  <inkml:trace contextRef="#ctx0" brushRef="#br0" timeOffset="8484.12">8836 14280 9215 0,'-6'0'816'0,"1"0"-656"0,1 2-160 0,4-2 0 15,-4 0 2432-15,2 0 448 0,-7 4 80 0,-1-2 32 16,-8 2-368-16,-1-1-80 0,0 3-16 0,4 0 0 16,0 1-1168-16,-2-1-224 0,6-4-48 0,-4 1-16 15,5 1-864-15,-3 0-208 0,2 2 0 0,-2-4 0 32,2 1-336-32,1 1-112 0,-3 0-32 0,2-2 0 15,1 1-512-15,3-1-96 0,1 2-32 0,-3-4-7456 0,3 0-1504 0</inkml:trace>
  <inkml:trace contextRef="#ctx0" brushRef="#br0" timeOffset="11807.64">12189 14998 22111 0,'0'4'1968'0,"0"-4"-1584"0,0 2-384 0,0-2 0 15,0 2 2624-15,0 0 432 0,0 1 80 0,0 7 32 16,0-1-608-16,1 10-128 0,3 2-32 0,0 7 0 15,2 0-1216-15,-1 6-240 0,1 0-48 0,1 3-16 16,3 3-48-16,-5 3-16 0,5 6 0 0,-4-2 0 16,3-2-176-16,-5-4-16 0,5 2-16 0,-3-7 0 0,-3-2-272 0,5 2-48 15,-1 3-16-15,3-1 0 0,-4-4-272 0,-1 1 0 16,3 3 128-16,-1 1-128 0,1-3 0 16,-6-2 0-16,1-8 0 0,1-1 0 0,2-3-256 0,-6-3 64 15,4-4 0-15,-3-2 0 0,-1-5-64 0,0-1-16 16,4-7 0-16,-4 0 0 0,0-4-64 0,-4-1-16 15,4-5 0-15,-1-3 0 16,1-4-224-16,0-5-64 0,-4-3 0 0,4-3 0 16,0 7-176-16,-4-7-32 0,2-2-16 0,-2-7 0 15,4-5-608-15,-3-3-112 0</inkml:trace>
  <inkml:trace contextRef="#ctx0" brushRef="#br0" timeOffset="12192.44">12247 14840 13823 0,'-4'-1'1216'0,"2"-5"-960"0,2 4-256 0,0 0 0 0,-4 2 4528 0,4 0 848 0,-5 0 192 0,1 0 16 0,-5 4-2336 0,-1 3-480 0,1 10-80 0,-1 0-32 0,1 10-1408 0,3 1-288 0,-3-2-48 0,3 8-16 0,-7 7-272 0,4 2-64 0,-1 1-16 0,3-7 0 0,-1 3-320 0,-1-6-64 0,3-4-16 0,1-2 0 0,-1-6-144 0,2-3-272 0,1-2 64 0,1-4 16 0,2-7-608 0,0-2-112 0,0-3-32 0,0-6 0 0,5-1-32 0,-5-7-16 0,4-6 0 0,2-1 0 0,-1-5-768 0,5-3-160 0,-5-6-16 0,5 2-16 0,-1-2 176 0,4-1 48 0,2-9 0 0,0-3 0 0,-1 8 1328 0,1 0 272 0,-4 7 128 0,2 7-128 0,-4 8 1696 0,1 10 352 0,1-1 64 0,-3 6 0 0,1-1-64 0,0 3-32 0,-9 0 0 0,0 0 0 0,0 0-896 0,0 0-176 0,70 63-48 0,-70-63 0 0,0 0-128 0,56 85-48 0,-56-85 0 0,34 53 0 16,-34-53-208-16,34 67-32 0,-34-67-16 0,39 72 0 0,-39-72-336 0,38 58 0 0,-38-58 0 0,0 0 0 16,47 54-496-16,-47-54-112 0,0 0-32 0,0 0 0 15,0 0-256-15,0 0-48 0,0 0-16 0,0 0-18448 0</inkml:trace>
  <inkml:trace contextRef="#ctx0" brushRef="#br0" timeOffset="12592.98">12089 15367 21183 0,'-6'-4'944'0,"1"2"192"0,1 0-912 0,4 0-224 0,-4 2 0 0,4 0 0 16,0-4 3136-16,0 1 592 0,0 1 112 0,4-4 32 15,2-3-1552-15,1 5-304 0,4 0-64 0,-11 4-16 16,0 0-992-16,0 0-208 0,0 0-32 0,0 0-16 15,92 23-144-15,-92-23-32 0,0 0 0 0,0 0 0 16,0 0-160-16,100 37-32 0,-100-37-16 0,0 0 0 0,0 0-112 0,88-3-32 16,-88 3 0-16,0 0 0 0,70-23-160 0,-70 23 0 15,39-17 0-15,-20 4 128 0,-19 13-128 0,0 0 0 16,58-24 144-16,-42 14-144 0,-16 10 0 0,31-22 144 16,-19 7-144-16,1 5 0 0,-13 10 240 0,0 0-64 15,0 0-16-15,0 0 0 0,0 0 16 0,0 0 0 16,0 0 0-16,0 0 0 0,0 0 0 0,0 0 0 15,0 0 0-15,0 0 0 0,0 0-16 0,0 0 0 16,0 0 0-16,0 0 0 0,0 0-160 0,0 0 128 16,-6 27-128-16,-3-22 128 0,-4-1-128 0,0 2-144 15,-2-5 144-15,-1 3-208 16,1 0-352-16,0-4-64 0,-2 0-16 0,6 0 0 16,2 0-480-16,-1 0-96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5T15:29:08.3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11253 2736 5519 0,'-15'0'496'0,"9"-4"-496"0,-1 4 0 0,1 0 0 0,2 0 1088 0,2 0 128 0,-1 0 32 0,-3 0 0 0,-4 4 1376 0,1-2 288 0,0 2 48 0,-4-2 16 0,3 1-240 0,3 1-48 0,-1 2-16 0,2-2 0 0,3-1-464 0,1 3-96 0,2 0 0 0,0-1-16 0,2 1-896 0,1 1-176 0,1-1-48 0,2-2 0 0,3 1-400 0,-3-1-96 0,3 0-16 0,1-2 0 0,3-2 32 0,2 4 0 0,0-4 0 0,4 0 0 0,-1-4-48 0,3 2 0 0,7 0 0 0,-28 2 0 0,55-6-48 0,-23 3-16 0,-32 3 0 0,64-6 0 0,-29 0-64 0,1 1-32 0,-36 5 0 0,72-10 0 0,-35 5-32 0,3 1-16 15,-3-4 0-15,-37 8 0 0,83-9-64 0,-40 3-16 16,-43 6 0-16,87-5 0 0,-87 5-32 0,90-6 0 16,-90 6 0-16,92 2 0 0,-92-2 16 0,92 13 0 0,-92-13 0 15,86 15 0-15,-86-15-16 0,81 19-128 0,-81-19 192 16,0 0-64-16,105 28 0 0,-105-28-128 0,0 0 192 0,113 28-64 15,-113-28 0-15,81 17-128 0,-81-17 192 0,85 19-64 16,-85-19 0-16,78 17 0 0,-78-17 0 0,87 17 0 16,-87-17 32-16,75 13 0 0,-75-13 0 0,73 9 0 15,-73-9 32-15,76 6 16 0,-76-6 0 0,77 6 0 16,-77-6-16-16,69 2 0 0,-69-2 0 0,75 5 0 16,-75-5-64-16,72 2 0 0,-72-2-128 0,67 4 192 15,-67-4-64-15,74 4-128 0,-74-4 176 0,65 2-176 16,-65-2 176-16,0 0-176 0,89 5 160 0,-89-5-160 15,0 0 160-15,86 4-160 0,-86-4 160 0,0 0-160 16,66-2 192-16,-47 2-48 0,-2-2-16 0,5 0 0 16,-3-1-128-16,2-3 192 0,1 2-192 0,-3-3 192 15,-2 3-192-15,0-6 192 0,0 3-192 0,0 1 192 0,-6 1 176 16,2-1 32-16,-3 0 16 0,-1 3 0 0,0-1-304 0,-3 2-112 16,-2 0 0-16,1 0 0 0,-5 2 0 0,2 0 0 15,0 0 0-15,-2-4 0 0,0 4 0 0,0 4 0 16,0-4 0-16,-2 0 0 15,0 0-704-15,2 0-144 0,-3 2-32 0,1-2 0 16,-2 2-208-16,-2 0-64 0,-1 2 0 0,1-4 0 16,1 3-320-16,-1 3-64 0,2-4 0 0,-2 2-19888 0</inkml:trace>
  <inkml:trace contextRef="#ctx0" brushRef="#br0" timeOffset="19050.3">13790 12356 23039 0,'0'0'2048'0,"-4"0"-1648"0,2 0-400 0,2 0 0 0,0-2 2512 0,-4 2 432 0,1 0 64 0,-3-4 32 0,4-5-576 0,-2-4-112 0,4 2-32 0,0-4 0 0,4 0-1120 0,4-2-240 0,-1-2-32 15,3 2-16-15,1-2-192 0,2-3-32 0,2 1-16 0,-2 2 0 0,-2 4-352 0,3 2-64 0,1 3 0 0,-2 5-16 0,2 1-240 0,-4 8 0 0,2-2 0 0,-3 5 0 0,-10-7 0 0,0 0 0 0,0 0 0 0,28 79 0 0,-23-47 0 0,-5-2 0 0,0 6 0 0,0 3 0 0,0-3 0 0,0-2 0 0,0-4 0 0,0-6 0 0,0 1 0 0,2-10 224 0,0-4-64 0,0 2-16 0,4 0-144 0,-3-3 192 0,1-8-192 0,2 1 192 0,-2-1-192 0,1-2 0 0,-1-2 0 0,2-5 0 0,-3 5-208 0,3-7-32 0,0-3 0 0,-1 1 0 0,3 0-688 0,1-4-144 0,-3-4-16 0,3 0-19504 0</inkml:trace>
  <inkml:trace contextRef="#ctx0" brushRef="#br0" timeOffset="19192.18">14021 11860 23039 0,'-19'6'2048'0,"10"-3"-1648"0,-1-3-400 0,5 2 0 0,3 0 3440 0,-2-2 592 15,4 0 128-15,-4 2 32 0,2 2-1952 0,-1-4-400 16,3 0-80-16,3 2-16 0,3-1-1216 0,3-1-240 16,3 0-48-16,-12 0-16 15,0 0-608-15,0 0-112 0,77-9-16 0,-77 9-19072 0</inkml:trace>
  <inkml:trace contextRef="#ctx0" brushRef="#br0" timeOffset="19477.25">14545 11557 2751 0,'-11'6'256'0,"2"0"-256"0,-1 1 0 0,5-1 0 16,1-2 7184-16,-2 1 1392 0,1 1 288 0,-5 7 48 16,-9 15-4944-16,1 2-976 0,-1 8-208 0,0 1-32 15,8 3-1200-15,1 6-224 0,3 1-48 0,5 4-16 16,2-6-320-16,2 4-64 0,5 5-16 0,3 6 0 15,5 0-224-15,3 0-64 0,1 0 0 0,2-2 0 16,-21-60-256-16,47 113-64 0,-47-113-16 0,49 107 0 16,-49-107-112-16,37 83-128 0,-37-83 176 0,34 75-176 15,-34-75 160-15,34 79-160 0,-34-79 128 0,24 75-128 16,-24-75 128-16,21 68-128 0,-21-68 0 0,13 54 128 16,-9-27-128-16,-4-9 0 0,-4 1 0 0,1-4 0 15,-3 0 0-15,-3-5 0 0,3-1 0 0,-7-3-176 16,1-3-688-16,-6-6-144 0,-1-18-16 15,-4 10-16-15,3 9-496 0,-5-6-80 0,-3-7-32 0,-2-5-19872 16</inkml:trace>
  <inkml:trace contextRef="#ctx0" brushRef="#br0" timeOffset="19611.74">14136 12427 6447 0,'0'-9'576'0,"0"3"-576"16,0 3 0-16,3-3 0 0,-3 2 4608 0,6 2 832 15,-2-3 144-15,3-3 48 0,10-5-1200 0,8-2-224 16,5 0-48-16,3 0-16 0,9-8-2672 0,1 3-544 15,10-1-96-15,-1 0-32 0,7 4-544 0,-1 1-96 16,4-1-32-16,-4 2-13392 16,-2 1-2688-16</inkml:trace>
  <inkml:trace contextRef="#ctx0" brushRef="#br0" timeOffset="19862.52">15120 11736 40543 0,'-9'4'1792'0,"3"-4"384"0,-1 3-1744 0,1 3-432 0,2-4 0 0,2 2 0 16,-3 5 1072-16,1 2 128 0,-5 16 16 0,-1 6 16 15,1 7 48-15,3 7 16 0,-3 6 0 0,3 1 0 16,-1 2-384-16,5 3-80 0,-2 3 0 0,0-8-16 16,4 3-320-16,4-5-64 0,-4-3-16 0,4-2 0 15,-4-47-288-15,11 77-128 0,-11-77 0 0,23 64 128 16,-23-64-272-16,0 0-64 0,52 71-16 0,-52-71 0 15,0 0-544-15,0 0-128 0,92 57 0 0,-92-57-16 16,0 0-272-16,87 15-48 0,-87-15-16 0,73-13-19808 16</inkml:trace>
  <inkml:trace contextRef="#ctx0" brushRef="#br0" timeOffset="20613.06">15818 12018 17503 0,'0'-4'1552'0,"0"0"-1232"0,0 2-320 0,3-1 0 0,-3 1 2752 0,0-2 480 0,0-4 96 0,6-3 32 0,-2-4 32 0,-2-2 0 0,5 6 0 0,1-2 0 0,1 5-1856 0,4 5-352 0,-13 3-80 0,0 0-16 0,0 0-80 0,87 35-32 0,-87-35 0 0,0 0 0 0,71 62-144 0,-71-62-48 0,73 70 0 0,-73-70 0 0,81 75-256 0,-81-75-48 0,77 75-16 0,-77-75 0 0,68 68-304 0,-68-68-160 0,56 58 160 0,-56-58-160 0,0 0-384 0,64 51-160 0,-64-51-32 0,0 0-16 0,0 0-448 0,0 0-96 0,0 0-16 0,0 0 0 16,0 0-272-16,0 0-64 0</inkml:trace>
  <inkml:trace contextRef="#ctx0" brushRef="#br0" timeOffset="20783.06">16255 11582 33167 0,'-15'-6'1472'0,"4"6"304"16,2 0-1424-16,1 2-352 0,6 0 0 0,-1 4 0 0,-3 5 2080 0,-7 8 352 15,-2 13 64-15,-4 13 0 0,4 7-784 0,-4 7-176 16,6 6-16-16,-2-1-16 0,4 6-320 0,-4-3-64 16,1 7-16-16,-1-7 0 0,6-1-560 0,-4-8-112 15,3-5-32-15,5-8 0 16,1-7-976-16,2-5-192 0,2-33-32 0,6 57-14432 16,-6-57-2880-16</inkml:trace>
  <inkml:trace contextRef="#ctx0" brushRef="#br0" timeOffset="21431.2">17167 11828 18431 0,'2'-11'816'0,"-2"3"160"0,4 3-784 0,-1-1-192 15,-3 0 0-15,6 2 0 0,-2-1 2816 0,1-8 512 16,10-4 96-16,4-4 32 0,6 4-320 0,3-2-64 16,-28 19-16-16,0 0 0 0,71-13-1904 0,-71 13-368 15,0 0-80-15,0 0 0 0,58 72-160 0,-58-72-32 16,0 67 0-16,-9-27 0 0,-10 7-128 0,-5 5-16 15,-1-5-16-15,-3 0 0 0,-9 2-96 0,1 0-32 16,-7-2 0-16,1-7 0 0,3-10-224 16,5-8 0-16,0-3 128 0,6-13-128 0,0-6-176 0,3-15-80 15,7-4 0-15,3-9-16 16,5-3-288-16,6-6-48 0,4-10-16 0,8-8 0 16,7-12-32-16,4-10-16 0,5-4 0 0,-3-4 0 0,1 1 288 0,-1 3 64 0,2 0 16 15,-8 10 0-15,3 9 304 0,1 3-128 0,-4 7 128 0,0 9 0 16,-2 13 0-16,-7 5 128 0,-2 6 0 0,-4 14 16 15,0 1 288-15,-10 13 48 0,1 5 16 0,-6 10 0 16,-2 2 208-16,0 6 32 0,-2 8 16 0,1 3 0 16,-1 9 16-16,-2 5 0 0,8 1 0 0,-2 0 0 15,6 1-16-15,3-3 0 0,6-7 0 0,6-2 0 16,-6-47-16-16,18 77 0 0,-18-77 0 0,34 71 0 16,-34-71-160-16,0 0-16 0,58 77-16 0,-58-77 0 15,0 0 96-15,83 55 32 0,-83-55 0 0,81 37 0 16,-81-37-544-16,90 34-80 0,-90-34-48 0,88 32 0 15,-88-32 0-15,87 30 0 0,-87-30 0 0,71 25 0 16,-71-25 0-16,0 0 0 0,81 30 0 0,-81-30 0 16,0 0-608-16,0 0-112 0,0 0-32 0,0 0 0 15,62 51 208-15,-62-51 32 0,0 0 16 0,0 0 0 16,-7 18-80-16,1-12 0 0,-3-6-16 0,-3 0 0 16,3-4-496-16,-8-5-112 0,2-2-16 0,0-6-20832 15</inkml:trace>
  <inkml:trace contextRef="#ctx0" brushRef="#br0" timeOffset="21941.12">18296 10941 41471 0,'0'0'1840'0,"0"0"368"0,0 0-1760 0,0 0-448 15,0 0 0-15,0 0 0 0,0 0 992 0,38 64 112 16,-38-64 32-16,49 71 0 0,-49-71 656 0,67 113 128 15,-29-47 16-15,-4 5 16 0,0-1-624 0,0 1-128 16,-6 1-32-16,-4-1 0 0,-3-3-448 0,-4-6-80 16,-2 5-32-16,-6-5 0 0,1-3-608 0,-9-3 0 15,3-2 0-15,-9 3 0 0,1 5 0 0,-9 2 0 16,1-2 0-16,-6-6 0 0,-1 2 0 0,4-9 0 16,0-17 0-16,-4 8 0 15,-13 3-944-15,-8 6-256 0,-6-2-48 0,-3 2-16 16,0-10-784-16,0-1-176 0</inkml:trace>
  <inkml:trace contextRef="#ctx0" brushRef="#br0" timeOffset="22617.43">19617 10648 30399 0,'-3'-8'2704'0,"-3"3"-2160"0,2 5-544 0,2 0 0 0,-5 0 2240 0,1 0 320 0,-9 0 80 0,-9 0 16 0,-4 0-1200 0,-4 9-240 0,5 0-64 0,-5 3 0 0,8 5-576 0,0 3-112 0,1 5-16 0,6-1-16 0,0 1-304 0,6 1-128 0,-4 8 128 0,5 0-128 0,1-1 0 0,5-3 0 0,4-30 0 0,0 59 0 0,0-59 0 0,0 0 0 0,15 84 0 0,-15-84 0 0,19 68 144 0,-19-68 0 0,0 0 0 0,28 86 0 0,-28-86 192 0,34 81 48 0,-34-81 0 0,38 88 0 0,-38-88 0 0,34 85 0 0,-34-85 0 0,24 73 0 16,-24-73-16-16,15 66 0 0,-15-66 0 0,8 55 0 15,-8-55-112-15,-4 52 0 0,-2-29-16 0,-3 1 0 16,-1 1-96-16,-5-5-16 0,2 3 0 0,-2-4 0 16,-4-1-128-16,1-1 0 0,3-2 0 0,-4-5 128 15,0 3-128-15,4-9-272 0,0 1 64 0,2-5 16 16,-2 0-336-16,2-3-64 15,3-3-16-15,3 0 0 0,3 1 80 0,4 1 16 16,0-4 0-16,2 7 0 0,5-3 288 0,-7 4 64 0,0 0 16 0,0 0 0 16,0 0 144-16,0 0 0 0,79 43 0 0,-79-43 128 15,0 0 272-15,60 71 64 0,-60-71 16 0,53 72 0 16,-53-72 96-16,68 111 32 0,-38-49 0 0,-2-2 0 0,-28-60-112 16,47 113-32-16,-47-113 0 0,26 92 0 0,-26-92-112 0,17 86-32 15,-17-86 0-15,8 73 0 0,-8-73-320 0,1 51 128 16,-1-51-128-16,-3 45 0 15,-3-22-384-15,-3-4-160 0,1-4-32 0,-1-2 0 16,-3 2-864-16,-3-4-176 0,2 2-48 0,-6 2-19600 16</inkml:trace>
  <inkml:trace contextRef="#ctx0" brushRef="#br0" timeOffset="23185.84">18086 13281 1439 0,'0'0'0'0,"0"0"128"0,0 0-128 0,0 0 0 0,0 0 0 0,0 0 0 16,71 33 3072-16,-71-33 576 0,0 0 128 0,0 0 32 16,0 0-64-16,92 31-16 0,-92-31 0 0,0 0 0 15,68-6-1232-15,-68 6-240 0,0 0-48 0,62-17-16 16,-62 17-768-16,0 0-144 0,56-21-48 0,-56 21 0 16,0 0-912-16,0 0-192 0,0 0-128 0,0 0-18192 15</inkml:trace>
  <inkml:trace contextRef="#ctx0" brushRef="#br0" timeOffset="23892.09">15043 15731 39615 0,'0'-4'3520'0,"-3"-1"-2816"0,1 1-560 0,2 4-144 0,0 0 752 0,2 0 112 0,-2 0 32 0,3-2 0 0,-1 2-160 0,6 6-32 0,-8-6 0 0,0 0 0 0,0 0-400 0,52 64-96 0,-52-64-16 15,30 52 0-15,-30-52-192 0,32 59 176 0,-32-59-176 0,34 62 160 0,-34-62-160 0,17 63 0 0,-13-27 144 0,0-6-144 0,-4 4 0 0,0-2 0 0,-6 2 0 0,-2 0 0 0,3-1 0 0,-5 1 128 0,5 0-128 0,-5-2 0 0,5 0 192 0,1 0-48 0,-2-4 0 0,6-2 0 0,6 3 208 0,-6-29 32 0,19 52 16 0,-19-52 0 0,43 57-64 0,-43-57-16 0,54 49 0 0,-54-49 0 0,0 0-96 0,106 52-32 16,-106-52 0-16,0 0 0 0,96 43 64 0,-96-43 16 16,0 0 0-16,71 45 0 0,-71-45 96 0,0 0 16 15,0 0 0-15,38 70 0 0,-37-51 0 0,-1 1 16 16,-3 3 0-16,-5 3 0 0,-1 1-80 0,-1 3 0 15,-7-2-16-15,1 6 0 0,-3 0-304 0,-6-4 160 0,1 2-160 16,-4 1 128-16,-6 1-128 0,0-4-256 0,-4 2 64 16,5-2 16-1,-1-2-656-15,2-1-144 0,-2-5-32 0,4-1 0 16,-2-8-528-16,2-5-128 0</inkml:trace>
  <inkml:trace contextRef="#ctx0" brushRef="#br0" timeOffset="38861.58">16596 13598 39615 0,'0'-2'3520'0,"-4"0"-2816"0,2 2-560 0,2 0-144 0,-4 0 1104 0,4 2 192 0,-4 2 48 0,-1 2 0 0,-1 5 0 0,-3 10 16 0,-1 3 0 0,-3 14 0 0,2 5-736 0,-2 10-160 0,1 14-16 0,-3 1-16 0,2 3-240 0,-2-1-64 0,6 5 0 0,-1-9 0 0,1-2-128 0,0 0 0 0,-1 3 0 0,5-7 0 0,-1-11-608 0,4-7 0 0,4-11 0 0,0-4 0 0,4-12-320 0,1-6-64 0,-1-9-16 0,-1-7 0 0,3-5-144 0,1-3-16 0,2-7-16 0,-1-4-17808 0</inkml:trace>
  <inkml:trace contextRef="#ctx0" brushRef="#br0" timeOffset="38876.65">16898 13512 35935 0,'0'0'1600'0,"0"0"320"0,0 0-1536 0,-4 2-384 0,2 1 0 0,2-1 0 0,0 6 1664 0,-3 1 272 0,-3 12 48 0,2 11 16 0,-1 17-336 0,-5 5-80 0,1 16-16 0,0-1 0 0,3 6-528 0,-2-3-96 0,3-5-32 0,-1 1 0 0,0-6-496 0,3-4-96 0,-3-9-32 0,-1 8 0 0,1 1-288 0,-4 4 0 15,5-9 0-15,-5-1 0 0,1-3-480 0,3-2-48 0,-3-8-16 0,2-7 0 0,1-5-384 0,4-5-80 0,2-3-16 0,-4-4 0 0,8-9-192 0,-4-6-32 0,6-4-16 0,-3-5-18512 0</inkml:trace>
  <inkml:trace contextRef="#ctx0" brushRef="#br0" timeOffset="40519">17748 14277 12895 0,'-4'0'1152'0,"0"2"-928"0,2-1-224 0,2-1 0 16,0 0 2480-16,0 0 448 0,0 2 80 0,-4 2 32 16,4-4 992-16,0 0 192 0,4 0 32 0,2-4 16 15,3 2-2640-15,1-1-528 0,1-3-96 0,6 0-32 16,-2-1-144-16,-15 7-16 0,0 0-16 0,62-30 0 16,-62 30-160-16,39-28-16 0,-14 13-16 0,-3-8 0 0,-1 2-224 0,-2-1-32 15,1-3-16-15,-1 1 0 0,0-6-192 0,-4 4-144 16,-2 1 192-16,-3 1-192 0,-7 1 0 0,3 2 0 15,-6 6-160-15,-4 0 160 16,2 0-512-16,-7 4 0 0,0 4 16 0,-10-1 0 16,-4 2 64-16,-3 5 16 0,-2 1 0 0,-10 5 0 0,-1 3 64 0,-5 3 16 15,1 6 0-15,-4 5 0 0,0 3 176 0,4 3 160 16,4 2-208-16,5 4 80 0,9 4 128 0,1-5 0 16,5 7 0-16,6-4 0 0,7-3 0 0,1 7 0 15,1 5 192-15,8 2-64 0,5 0 128 0,2 0 16 16,-11-47 16-16,44 77 0 0,-44-77 128 0,62 60 32 15,-62-60 0-15,0 0 0 0,114 51-64 0,-114-51 0 0,77 0 0 16,-77 0 0-16,83-19-176 0,-83 19-32 0,81-38-16 0,-44 16 0 16,3-3-160-16,-3-5-192 0,-1-2 32 15,-2-3 16 1,-6 3-560-16,-3 2-96 0,-3 0-32 0,-1-4 0 16,1-4-256-16,-1-1-48 0,-2 1-16 0,-6 4 0 15,-2 1-2752-15,-3-1-576 0,-3 5-96 0,-1-2-32 16,-4 4-384-16,-4 3-64 0,-1 3-32 0,1 4 0 0,-2-2 4320 0,-3 4 768 0,3 6 320 0,3 1 0 15,3 7 3312-15,-4 1 656 0,2 3 144 0,2 5 32 16,0 5 64-16,0 6 16 0,0 5 0 0,0 1 0 16,2 3-2560-16,2 2-496 0,-1 4-96 0,-1 3-32 15,2 7-80-15,2-7 0 0,-3-1-16 0,3 0 0 16,0-3-320-16,1-3-64 0,-7-30-16 0,0 0 0 16,30 55-432-16,-30-55-96 0,0 0-16 0,0 0 0 15,0 0-624 1,72-23-128-16,-57 5-16 0,3-9-16 0,-3-5-992 0,4-5-192 0,0-1-32 15,-4-5-16-15,4-4 48 0,-8 2 16 0,2-2 0 0,-3 0 0 16,-5 2-1104-16,-1-2-208 0,0 7-64 0,-2 7 0 0,-2 6 2848 16,0 10 560-16,0 2 112 0,-2 8 32 0,0 7 1904 0,2 4 384 15,0 5 80-15,0 2 16 0,0 12-1376 0,4-1-272 16,0 10-48-16,5 2-16 0,0 2-192 0,1 3-32 16,-10-39-16-16,34 66 0 0,-34-66-272 0,0 0-64 15,54 68-16-15,-54-68 0 0,0 0-320 0,85 26-64 16,-85-26-16-16,0 0 0 0,94-15-224 0,-94 15-240 15,62-30 48-15,-34 5 16 16,2 1-320-16,-4-2-64 0,-5 1-16 0,-2-3 0 16,-1-2-320-16,-3-4-64 0,-1 4 0 0,-9 8-16 15,-1 1 240-15,-8 4 48 0,-5 2 16 0,-6 4 0 0,0 7 352 0,-8-2 80 0,3 6 16 0,-9 6 0 16,-3 3 224-16,2 6 0 0,-3 4 192 0,1 0-192 16,1 5 352-16,3 3-32 0,8 3-16 0,-3 2 0 15,8 0 80-15,6 1 0 0,-1 1 16 0,8 0 0 16,2-4 64-16,6 2 16 0,-6-32 0 0,21 57 0 15,-21-57-144-15,0 0-16 0,52 67-16 0,-52-67 0 16,0 0-304-16,0 0 160 0,100 30-160 0,-100-30 128 16,68-11-512-1,-68 11-128-15,73-26 0 0,-36 5-16 0,1-2-672 16,-4-1-128-16,0-2-16 0,0-2-18304 0</inkml:trace>
  <inkml:trace contextRef="#ctx0" brushRef="#br0" timeOffset="40810.98">19580 13754 32255 0,'32'-36'1424'0,"-25"27"304"0,-3 3-1392 0,-4 5-336 0,4 1 0 0,-4 0 0 0,6-2 2304 0,-3-2 400 0,7 2 80 0,-5 4 16 0,-5-2-944 0,0 0-192 0,0 0-48 0,13 47 0 0,-13-28-272 0,-1-2-64 0,-1 1-16 0,2-3 0 0,0-1-560 0,0-1-128 0,0-4 0 0,2-3-16 0,-2-4-560 0,3 0-192 0,1-4 0 0,2 0 0 0,-3-4-1024 0,3 1-208 0,4-5-48 0,-5 1 0 0,5-4-64 0,3-2-32 0,-4-4 0 0,1-4 0 0,5-3-480 0,0-2-112 0,3-6-16 0,1 6 0 15,-4-2 1152-15,0 5 240 0,0 3 32 0,2 1 16 0,0 2 2448 0,0 10 480 16,-17 9 112-16,0 0 0 0,0 0-848 0,0 0-176 16,0 0-48-16,0 0 0 0,68 71 80 0,-63-35 16 0,-1 7 0 15,2 4 0-15,-3 2-256 0,3 4-48 0,-2-1-16 0,1-7 0 16,1-1-448-16,-6-44-96 0,15 71-16 0,-15-71 0 16,17 53-448-16,-17-53-256 0,0 0 16 0,0 0 16 31,43 67-1200-31,-43-67-240 0</inkml:trace>
  <inkml:trace contextRef="#ctx0" brushRef="#br0" timeOffset="42223.84">17135 15468 31327 0,'-2'2'2784'0,"-2"2"-2224"0,1 1-560 0,1 3 0 0,-2-4 1824 0,-2 7 256 0,1 8 48 0,-12 15 16 0,-4 18-848 0,-2 5-160 0,3 6-48 0,1-1 0 0,-2 0-704 0,4-1-128 0,2 4-48 0,4-10 0 0,2-4-352 0,5-8-80 0,-2-6-16 0,6-5 0 0,6-5-1056 0,-2-10-224 0</inkml:trace>
  <inkml:trace contextRef="#ctx0" brushRef="#br0" timeOffset="42346.8">17360 15333 6447 0,'-9'5'576'0,"3"-1"-576"15,3 4 0-15,-3-1 0 0,2 3 7040 0,-1 1 1280 0,-1 8 272 0,-7 13 48 16,-4 22-5248-16,-2 18-1072 16,-3 10-208-16,3 3-32 0,4 1-928 0,0 3-176 0,5-3-32 0,5-5-16 15,1-10-528-15,4-7-96 0,4-11-32 16,1-10 0-1,5-5-544-15,-10-38-112 0,24 47-32 0,-24-47-13968 0,0 0-2784 0</inkml:trace>
  <inkml:trace contextRef="#ctx0" brushRef="#br0" timeOffset="42662.88">18003 15675 37775 0,'-19'20'1664'0,"10"-8"368"0,3-1-1632 0,1-2-400 0,5-7 0 0,0 0 0 0,0 4 896 0,2-2 112 16,1 5 16-16,-3-9 0 0,0 0-160 0,0 0-32 15,44 58 0-15,-44-58 0 0,0 0-672 0,43 49-160 16,-43-49 0-16,19 43 0 0,-14-15 0 0,-1-1-192 16,-4 5 192-16,-9-4-208 0,-1 6 0 0,-3-6 0 15,-2 2 0-15,0-2 0 0,-2-9 208 0,0-2 0 16,-2-6-160-16,4-5 160 0,-3-6 0 0,1-8 0 15,2-7-144-15,3-5 144 0,3-12 0 0,-1-4-128 16,5-5 128-16,5-4 0 0,0 1-192 0,2 1 192 16,5 5-192-16,1-5 192 0,5-4-208 0,6 2 64 15,1 2 16-15,3 5 0 0,5 5-80 0,-3 8-16 16,3 3 0-16,-28 22 0 16,52-25-1536-16,-52 25-304 0</inkml:trace>
  <inkml:trace contextRef="#ctx0" brushRef="#br0" timeOffset="43130.91">18704 15684 31327 0,'-9'-11'1392'0,"1"3"272"0,6 3-1328 0,-3-5-336 0,1 3 0 0,0 1 0 15,2-1 2368-15,-5-6 384 0,-4-6 96 0,-3-6 16 16,3 1-1232-16,-6 1-240 0,6 8-48 0,-4 2-16 15,5 6-464-15,1 3-96 0,-4 4 0 0,4 6-16 16,-1 7-432-16,1 2-64 0,-1 7-32 0,3 5 0 16,-3 3-224-16,7 5 0 0,-3 3 0 0,2 3 0 15,4 2-272-15,-3 8 48 0,6 4 16 0,3 1 0 16,1-3 0-16,3-8 0 0,-1-8 0 0,-9-37 0 0,25 55 16 0,-25-55 0 16,0 0 0-16,0 0 0 0,0 0 32 0,0 0 16 15,92-13 0-15,-77-10 0 0,4-11 144 0,-4-5-192 16,0-6 192-16,2-6-192 0,-2-5-96 0,3-10-32 15,-3-4 0-15,4-5 0 16,-4 2-240-16,-5 0-48 0,-1 1-16 0,-3 5 0 0,-3 6 272 0,-3 7 48 16,-3 3 16-16,-3 8 0 0,0 7 288 0,-1 2 0 15,-4 1 0-15,-3 4 0 0,3 7 496 0,-2 11 48 16,4 3 16-16,-5 10 0 0,7 7 64 0,-1 6 16 16,3 0 0-16,1 8 0 0,2 11-192 0,2 5-16 0,2 14-16 15,6 5 0-15,1 4-64 0,2 2-16 0,8 2 0 0,-4-8 0 16,4-2-80-16,0-1 0 0,1 3-16 0,3-5 0 15,-4-6-16-15,5 5 0 0,0-3 0 0,-24-49 0 16,57 90-496-16,-57-90-112 0,64 68 0 0,-64-68-16 31,62 45-944-31,-62-45-176 0,0 0-32 0,96 28-18944 0</inkml:trace>
  <inkml:trace contextRef="#ctx0" brushRef="#br0" timeOffset="43550.68">19555 15496 41471 0,'-15'-5'1840'0,"2"1"368"0,4 0-1760 0,3 2-448 0,-3 0 0 0,5 0 0 0,-3-1 1088 0,-7-3 144 0,-1-5 32 0,-9-2 0 0,5-1-80 0,-3 3-16 0,7 2 0 0,1 1 0 0,3 6-672 0,2 4-144 0,-1 6-32 0,5 1 0 0,-5 6-320 0,5 4 0 0,1 5 0 0,-2 5 0 0,6 1-176 0,-3 9 0 0,3 12 0 0,3 7 0 0,-1 4 176 0,2-15 0 0,0-7-144 0,1 7 144 0,5 3 0 0,-1 3 0 0,2-4 0 0,-11-49 0 0,29 62 0 0,-29-62 0 0,0 0 0 0,0 0 0 0,0 0 0 0,77-10-176 0,-62-14 176 0,3-12-128 0,-3 8-160 0,-1-11-32 15,-1-6 0-15,2-10 0 16,4-9-368-16,-2-7-80 0,5-6 0 0,-3 0-16 16,-4-2-16-16,-6 0 0 0,1 4 0 0,-7 1 0 0,-1 7 448 0,-4-7 96 15,1-1 0-15,-5-2 16 0,0 10 464 0,1 5 96 0,-3 9 0 16,3 10 16-16,-1 9 368 0,-2 11 80 0,6 12 16 0,-7 5 0 15,9 8 192-15,-6 6 32 0,6 7 16 0,-3 9 0 16,3 6-192-16,3 10-32 0,-3 11-16 0,6 5 0 16,0 10-288-16,7 18-48 0,2 14-16 0,4 11 0 15,5-4-224-15,-3-5-48 0,1-16-16 0,3 1 0 16,-6-4-160-16,5-2 0 0,0-4 0 0,5-11-176 16,-1-12-1008-1,-28-52-208-15,58 64-32 0,-58-64-21664 0</inkml:trace>
  <inkml:trace contextRef="#ctx0" brushRef="#br0" timeOffset="44065.93">21157 13950 17503 0,'-27'9'1552'0,"10"0"-1232"0,6 1-320 0,-2-5 0 0,4-3 3392 0,3 0 640 0,-3 0 112 0,-5 2 16 0,-6 0-960 0,-1-4-208 0,-2-8-48 0,3-7 0 0,10-9-1376 0,3-10-288 0,7-13-48 0,7-6-16 0,-1 4-640 0,3-16-128 0,6-9-16 0,4-8-16 0,0-12-208 0,2 2-32 0,-2 1-16 0,-1 7 0 0,-6 9-160 0,1 7 0 0,0 4 0 0,-2 8 0 0,2-1-288 0,-3 12 16 0,1 2 0 0,2 15 0 0,-7 7 80 0,3 10 32 0,-5 5 0 0,2 6 0 0,-1 8 160 0,3 7 0 0,-3 0 160 0,-1 4-160 0,-4-19 368 0,25 69-32 0,-10-22 0 0,3 9 0 16,7 12 64-16,3 4 16 0,-2-5 0 0,6 1 0 16,-4 5-96-16,3-3 0 0,-3-3-16 0,0-8 0 15,-2-3-112-15,1-2 0 0,-27-54-16 0,43 87 0 0,-43-87-176 16,39 71 192-16,-39-71-192 0,0 0 192 0,47 70-432 0,-47-70-80 16,0 0 0-16,0 0-16 15,40 60-880-15,-38-51-160 0,-1-3-32 16,-1-2-13088-16,-1-2-2608 0</inkml:trace>
  <inkml:trace contextRef="#ctx0" brushRef="#br0" timeOffset="44216.56">21232 13600 9215 0,'-34'-30'816'0,"15"17"-656"15,4 3-160-15,6 3 0 0,1 3 5216 0,6-1 1008 16,-3 1 208-16,1-2 32 0,-2-3-2512 0,3-4-512 16,3-2-112-16,9 0 0 0,2-2-1664 0,8 0-336 15,5 0-64-15,-24 17-16 0,62-34-624 0,-62 34-128 16,76-26-32-16,-76 26 0 15,86-13-816-15,-86 13-160 0,87 0-48 0,-87 0-21392 0</inkml:trace>
  <inkml:trace contextRef="#ctx0" brushRef="#br0" timeOffset="44536.9">21290 14963 29487 0,'-4'-4'2624'0,"2"-2"-2112"15,-1 6-512-15,3 0 0 0,0 0 2848 0,0 0 464 16,-4-4 80-16,2 3 32 0,-2 2-1104 0,4 9-208 15,0-10-64-15,10 37 0 0,-10-37-976 0,22 72-208 16,-7-23-32-16,-3 0-16 0,4 3-320 0,-4 3-64 16,1-3-16-16,-2-1 0 0,-1-6-416 0,-10-45-256 15,22 66 48-15,-22-66 0 16,0 0-1264-16,25 52-256 0</inkml:trace>
  <inkml:trace contextRef="#ctx0" brushRef="#br0" timeOffset="44901.87">21346 14887 33167 0,'-3'-15'2944'16,"-1"-3"-2352"-16,4 8-464 0,4 5-128 0,-4 5 2256 0,3-14 432 16,-1-6 96-16,6-18 16 0,7-7-528 0,9-2-96 0,4 6-32 0,6 7 0 15,6 8-1024-15,-40 26-208 0,77-29-32 0,-77 29-16 16,0 0-416-16,99 12-64 0,-99-12-32 0,0 0 0 16,70 75-352-16,-70-75 0 0,19 73 0 0,-12-32 0 15,-10 8-240-15,-3 0-112 0,-4 8-32 0,-3-9 0 16,2-1 128-16,-8-3 0 15,0 4 16-15,-3-8 0 0,3-4 112 0,2-4 128 0,0-6-208 0,6-5 80 16,2-6-48-16,-1-6 0 0,6-3 0 0,4-4 0 16,0-2-16-16,4-2 0 0,-4 2 0 0,0 0 0 15,0 0 192-15,40-21 0 0,-40 21 0 0,0 0 0 16,50-30 416-16,-50 30 64 0,0 0 16 0,77-28 0 16,-77 28-48-16,0 0-16 0,87-10 0 0,-87 10 0 0,0 0-192 0,79 19-48 15,-79-19 0-15,0 0 0 0,51 58 64 0,-51-58 0 16,9 57 0-16,-9-27 0 0,-8 0 368 0,-1 2 80 15,-2 2 0-15,-4-6 16 0,-4-2-576 0,0-1-96 16,-5-3-48-16,-1 3 0 0,-3-3 0 0,0 3 0 16,-2-5 0-16,-4 3 0 15,-2-4-944-15,3-3-176 0,2 1-32 0,-2-5-16 16,-5-5-880-16,-5-5-192 0</inkml:trace>
  <inkml:trace contextRef="#ctx0" brushRef="#br0" timeOffset="135793.01">21012 14592 35935 0,'-6'-2'3200'0,"1"1"-2560"0,1 1-512 0,0 0-128 0,2 0 1280 0,-2 1 224 0,-11 1 48 0,0 6 16 0,-3 5-272 0,-5 6-48 0,8 5-16 0,2 1 0 0,2 7-640 0,5 1-128 0,-3 3-16 0,5 5-16 0,0 8 32 0,8 0 16 0,-4-6 0 0,4 10 0 0,1 9-16 0,5 9 0 0,-1 10 0 0,0 4 0 0,6-1-80 0,-1-3 0 0,1-13-16 0,3 1 0 0,3 8 32 0,7-1 16 0,-3-9 0 0,9-3 0 0,-1 0 16 0,5-6 0 0,5-3 0 0,-43-55 0 0,87 86-80 0,-87-86-16 0,80 60 0 15,-80-60 0-15,89 42 272 0,-89-42 48 0,96 24 16 0,-96-24 0 0,95 2-544 0,-95-2-80 0,81-13-48 0,-81 13 0 0,92-38 0 0,-35 10 0 16,-3-2 0-16,3-4 0 0,-5-3 0 0,3-8 0 16,1-6 0-16,-1-11 0 0,-3-2 0 0,-5-4 0 15,-4 1 0-15,-3-3 0 0,-3 1 0 0,-8-5 0 16,1 1 0-16,-8-2 0 0,-1 5 0 0,-8 3 0 16,-2 5 0-16,-5-6 0 15,-4-2-384-15,-4 1-64 0,0 7 0 0,-7-2-16 0,-6 2 80 0,-10-2 32 0,-1 4 0 0,-4 0 0 16,-10-2 160-16,3 5 48 0,-6 5 0 0,-6-3 0 15,-4-1 144-15,-9 0-160 0,4 5 160 16,-8 8-160-16,2 1 0 0,2 12 0 0,4 6 0 0,-2 9 0 31,5 13-320-31,3 11-64 0,3 8-16 0,2 8 0 16,-2 3 48-16,2 11 0 0,2 10 0 0,2 4 0 0,-1 3 112 0,1-1 16 0,0 1 16 0,2-2 0 16,3-1 176-16,8-2 16 0,0-6 16 0,5-2 0 15,7-2 160-15,1-5-128 0,6-2 128 0,1-2-128 16,1-6-16-16,3 1 0 0,0-3 0 0,3-1 0 15,-1-3-16-15,2-1 0 0,2-4 0 0,-4-4 0 16,4-1-96-16,0-3-32 0,0-1 0 0,0-1 0 16,4-1-112-16,-4-4-32 0,2 2 0 0,-2-2 0 15,0 0-192-15,0 0-32 0,0 0-16 0,0 0 0 16,0 0-560-16,0 0-112 0,0 0-32 0,0 0-16160 16</inkml:trace>
  <inkml:trace contextRef="#ctx0" brushRef="#br0" timeOffset="169991.46">17772 11063 34095 0,'-4'-4'3024'0,"0"2"-2416"0,8-1-480 0,-4 1-128 0,0 0 1856 0,0 0 368 0,4-4 64 0,-4 3 16 0,2-7-384 0,2 5-64 0,-1 5 0 0,-3 0-16 0,0 0-496 0,0 0-112 0,0 0-16 0,46 80 0 0,-46-80-256 0,24 83-64 0,-24-83-16 0,26 81 0 0,-9-19-176 0,6 17-16 0,1 11-16 0,-1-2 0 0,-6-7-544 0,-4-9-80 0,-4-10-48 0,-3 0 0 0,3-2 0 0,1-2 0 0,-1 2 0 0,0-7 0 0,1 1 0 0,-5-3 0 0,1-10 0 0,-6-41 0 0,13 70 0 0,-13-70 0 0,0 0 0 0,19 64 0 0,-19-64-960 0,0 0-176 0,0 0-32 0,0 0-16 0,0 0-224 0,0 0-32 0,0 0-16 0,0 0-21408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15T15:33:12.0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24697 9909 1839 0,'-4'-4'160'0,"3"1"-160"16,1 1 0-16,-4-2 0 0,2 2 4656 0,2 0 896 16,0 0 176-16,2-7 32 0,2-2-1056 0,-4-2-224 15,5-2-32-15,5 0-16 0,-1 1-2416 0,4 1-480 16,-2 2-112-16,8 2-16 0,0-1-304 0,5 5-64 16,-24 5-16-16,0 0 0 0,74-10-48 0,-74 10-16 15,0 0 0-15,0 0 0 0,90 17-288 0,-90-17-64 16,0 0-16-16,0 0 0 0,68 55-320 0,-68-55-64 15,0 0-16-15,18 58 0 0,-18-34-192 0,-3 3 0 16,-3-1 0-16,-5 2 0 0,1-2 0 0,-8 1 0 16,-1-5 0-16,0-1 0 0,-2 0 0 0,-1-6-240 15,-3-2 48-15,1-4 16 0,-1-3-112 0,-1-6-32 0,5-6 0 16,-1-3 0-16,5-4 16 0,-2-6 0 0,4-2 0 16,2-3 0-16,4-3-16 0,3-5 0 0,0-1 0 0,4-3 0 15,4 2 96-15,4-3 16 0,5-5 0 0,2-3 0 16,8 0 208-16,5-8-144 0,4 4 144 0,4-3-128 15,4 1 128-15,1 6 0 0,1-4 0 0,1 8 0 16,-3 3 0-16,3 3 0 0,0-3 0 0,-1 8 0 16,-3 2 0-16,-3 9 0 0,-6 6 0 0,-28 13 0 15,0 0 0-15,0 0 144 0,0 0-16 0,72 41-128 16,-72-41 272-16,2 68-48 0,-8-16-16 0,-3 1 0 16,-1 0 176-16,-5 10 16 0,-3 18 16 0,-11 6 0 15,5 5 0-15,-6 7 0 0,-4 9 0 0,-4 2 0 16,1-1-144-16,3-11-16 0,4-4-16 0,-8 11 0 15,-1 17 0-15,-4 6 0 0,-4-2 0 0,3-11 0 0,5-14-112 16,5-9-128-16,8-1 176 0,5-14-176 0,6-6 176 16,0-11-176-16,6-13 160 0,1-9-160 0,6-14 0 15,2-24 0-15,0 0 0 0,0 0 0 16,0 0-576-16,0 0 0 0,15-13 0 0,-5-11 0 16,-1-6-448-16,6-10-112 0,0-5-16 0,0 0 0 15,2-2-352-15,4-8-80 0,1-7-16 0,3-13-18432 16</inkml:trace>
  <inkml:trace contextRef="#ctx0" brushRef="#br0" timeOffset="284.22">25032 10736 25791 0,'-8'47'2304'0,"3"-22"-1856"0,-1-5-448 0,2-1 0 0,4-6 3472 0,0-2 608 0,0 6 112 0,0 13 32 0,0 16-1936 0,4 8-384 0,5 1-80 0,-9-55-16 0,25 77-432 0,-25-77-96 0,0 0 0 0,0 0-16 0,82 52-656 0,-82-52-128 0,0 0-32 0,57-15 0 0,-31-2-320 0,6-7-128 0,2-6 0 0,-6 0 0 0,-3-4-288 0,-5 6-160 0,-3-1-16 0,-6 1-16 0,-1 2 96 0,-6 3 32 0,-8 5 0 0,-2 3 0 0,-3-4 224 0,-1 6 128 0,-5 1-160 0,-3-1 160 0,-1 4 0 0,-6 7 0 0,-3-4 0 0,0 6 0 0,4 0 0 0,-5 6-176 0,3-4 176 0,-2 5-160 0,3-1-416 16,7-4-64-16,-1 2-32 0,6-1 0 0,7-6-224 0,0-1-64 0,6-2 0 0,0-5 0 15,2-2-544-15,6-2-112 0</inkml:trace>
  <inkml:trace contextRef="#ctx0" brushRef="#br0" timeOffset="606.89">25686 9998 19343 0,'35'-30'1728'0,"-16"14"-1392"0,4 3-336 0,-8 4 0 0,-2 3 4544 0,-7 4 832 15,-6 2 160-15,0 0 32 0,0 0-2784 0,101 8-560 16,-101-8-112-16,81 32-32 0,-81-32-544 0,68 62-96 15,-68-62-32-15,47 83 0 0,-47-83-512 0,20 80-96 16,-20-80-32-16,10 77 0 0,-14-41-320 0,-2 0-80 16,-3 0-16-16,-4 1 0 0,1-9-224 0,-6 2-128 15,-1 0 128-15,-2-1-128 0,2-7 0 0,1-3 0 16,-3-2 0-16,-2 0 0 0,-1-2 0 0,-4-2-128 16,3-2 0-16,1-3 0 0,5-3-112 0,0-5-16 0,8 0 0 15,-2-3 0-15,7 1 128 0,2-2 128 0,4 0-208 0,0 1 80 16,4 1 128-16,6-6 176 0,1 2-48 0,-11 6 0 15,0 0 320-15,62-15 64 0,-62 15 16 0,62-11 0 16,-62 11 48-16,68-11 16 0,-68 11 0 0,86-15 0 16,-86 15-464-16,90-15-96 0,-90 15-32 0,87-15 0 15,-87 15 0-15,77-15 0 0,-77 15 0 0,73-13 0 32,-73 13-1328-32,62-6-256 0,-62 6-48 0,0 0-16 0,71 4-320 15,-71-4-64-15</inkml:trace>
  <inkml:trace contextRef="#ctx0" brushRef="#br0" timeOffset="1956.67">22852 10462 18431 0,'-15'-10'1632'0,"7"7"-1312"0,3-3-320 0,-1 0 0 0,2 3 2640 0,2-3 464 0,2 0 96 0,-3-5 0 0,-3-6 128 0,2-7 32 0,2-5 0 0,2-2 0 0,6-3-1936 0,3 4-384 0,1-4-80 0,5 9 0 0,5-1-32 0,5 9 0 0,7 8 0 0,-32 9 0 0,67-8-352 0,-67 8-64 0,87 23 0 0,-87-23-16 0,86 47-160 0,-86-47-16 0,91 67-16 0,-91-67 0 0,78 79-112 0,-78-79-32 0,59 66 0 0,-59-66 0 0,56 81-160 0,-56-81 0 0,56 101 144 0,-56-101-144 0,53 106 0 0,-53-106 0 0,43 82 0 0,-43-82 0 0,34 68-160 0,-34-68-96 0,0 0-32 0,40 71 0 0,-40-71-672 0,0 0-144 0,0 0-32 0,0 0 0 0,0 0-336 0,0 0-64 0</inkml:trace>
  <inkml:trace contextRef="#ctx0" brushRef="#br0" timeOffset="1967.7">23515 9810 25791 0,'-5'-6'2304'0,"-1"0"-1856"0,6 3-448 0,-4 6 0 0,4-3 3280 0,-6 2 560 0,-3 2 128 0,-8 0 0 0,0 7-1824 0,-5 12-368 0,3 7-80 0,-2 13-16 0,2 15-704 0,-3 14-144 0,1 8-16 0,-3 7-16 0,-1 11-288 0,-3 5-48 0,0 8-16 0,0 2 0 0,1 5-448 16,-1-3-336-16,4-8 48 0,5-30 16 0,4-15-1040 0,2 0-208 0,0 5-32 0,3 9-18976 0</inkml:trace>
  <inkml:trace contextRef="#ctx0" brushRef="#br0" timeOffset="4714.28">29181 10050 34095 0,'-2'-9'3024'0,"-3"3"-2416"16,5 4-480-16,0 0-128 0,0 2 1776 0,0-1 336 15,0-7 64-15,-4 0 0 0,0-5-256 0,8 4-64 16,0 0-16-16,5 5 0 0,-9 4-608 0,0 0-112 16,0 0-32-16,92 26 0 0,-92-26-384 0,79 68-64 15,-79-68-32-15,105 97 0 0,-105-97-144 0,94 111-16 16,-94-111-16-16,87 122 0 0,-87-122-176 0,73 117-16 15,-73-117-16-15,64 124 0 0,-64-124-224 0,51 107 0 16,-51-107 128-16,34 81-128 0,-34-81-192 0,0 0-64 16,28 73-32-16,-28-73 0 15,0 0-912-15,0 0-176 0,0 0-32 0,0 0-16 16,0 0-384-16,7-28-80 0,-5-6-16 0,0-5-18880 0</inkml:trace>
  <inkml:trace contextRef="#ctx0" brushRef="#br0" timeOffset="4902.66">29846 9817 25791 0,'-9'-37'1152'0,"2"22"224"0,1 5-1104 0,0 1-272 0,1 3 0 0,1 4 0 0,-2 4 3328 0,-3 4 592 0,-6-1 128 0,-4 9 32 0,-7 10-1568 0,-1 4-304 0,3 12-64 0,-4 7-16 0,0 7-528 0,-2 8-96 0,1 0-32 0,-4 2 0 0,1 7-496 0,-2 3-96 0,4 1-32 0,1-9 0 0,5-8-640 0,5-4-208 0,4 3 128 16,6-5-128-16,3-6-1088 0,6-46-288 0,-4 65-48 0,4-65-14512 0,0 0-2880 0</inkml:trace>
  <inkml:trace contextRef="#ctx0" brushRef="#br0" timeOffset="5361.6">30482 9317 23951 0,'0'-3'2128'0,"-4"-1"-1696"16,2 8-432-16,2-4 0 0,0 1 4400 0,0 3 784 15,-4 4 176-15,1 3 16 0,3-11-2752 0,-6 47-576 16,0-13-96-16,6-34-32 0,-3 58-768 0,3-58-144 16,-6 58-48-16,6-58 0 0,-4 53-672 0,-2-29-144 15,1-1-16-15,-3 1-128 0,3-5 0 0,-7-2-256 16,5-4 32-16,-4 0 0 16,-3-1-432-16,-4 1-96 0,-3-4-16 0,2-3 0 15,-3-6 96-15,5-4 16 0,-2-5 0 0,0-6 0 16,6-6 32-16,2-7 16 0,7-6 0 0,-2-9 0 15,8-6 160-15,6-2 16 0,7-3 16 0,0-3 0 0,7 3 240 0,3 7 176 0,3 4-208 0,2 3 80 16,0 6 128-16,8 0 0 0,-1 6 160 0,1 2-160 16,-4 9 496-16,0 0 0 0,-1 10 0 0,-33 7 0 15,55-2 144-15,-55 2 48 0,0 0 0 0,67 43 0 16,-67-43 96-16,0 0 32 0,42 103 0 0,-42-103 0 16,9 96 112-16,-13-43 32 0,-5 5 0 0,-2-2 0 15,-6-1 80-15,-2-1 32 0,-2 10 0 0,-7 4 0 16,0 5-848-16,-2-1-224 0,-4 5 0 0,-5 0 112 15,1-6-112-15,1-1 0 0,3-8 0 0,-4 0 0 0,2 2 0 16,-1-2 0-16,7 0 0 0,3-6 0 0,7-7 0 16,1-2 0-16,4-2 0 0,2-4 0 15,1-7-560-15,3-9-96 0,2-5-32 0,7-20 0 16,-8 32-592-16,8-32-112 0,0 0-16 0,0 0-16 16,0 0-128-16,0 0-32 0,0 0 0 0,30-19-12688 15,-15-1-2528-15</inkml:trace>
  <inkml:trace contextRef="#ctx0" brushRef="#br0" timeOffset="5629.51">30529 10366 13823 0,'0'9'1216'0,"0"1"-960"0,0-1-256 0,-4 0 0 0,4-1 5440 0,-6 9 1056 0,3 7 208 0,-7 23 32 0,-1 15-3344 0,1 14-656 0,1-1-144 0,5-8-32 0,4-8-496 0,0-9-96 0,0-50-32 0,13 83 0 0,-13-83-528 0,0 0-96 0,0 0-32 0,51 68 0 0,-51-68-1024 0,0 0-256 0,60-6 0 0,-35-11 0 0,-5 0 0 0,3-7 0 0,1-4 0 0,-3-6 0 0,2-9-608 0,-5-1-176 0,-3 1-48 0,-5 2 0 0,-6 1-416 0,1 8-96 0,-5 8 0 0,-4-2-16 0,-1-3 336 0,-8-4 80 0,3 10 16 0,-1-1 0 0,-12-1 480 0,-1-3 112 0,-2 7 16 0,-2 3 0 16,3 2 80-16,3 7 32 0,1 2 0 0,4 5 0 16,2-2-160-16,6 2-16 0,3 2-16 0,0 0 0 15,3 0-336-15,3-2-64 0,3 0-16 0,3-5-18080 16</inkml:trace>
  <inkml:trace contextRef="#ctx0" brushRef="#br0" timeOffset="5929.57">31260 9582 35007 0,'-4'0'3120'0,"-2"0"-2496"16,1 4-496-16,1 2-128 0,-2 1 2048 0,-3 4 384 15,-6 8 64-15,-8 11 32 0,-5 14 96 0,-2 10 32 16,2 12 0-16,-2 1 0 0,7 5-960 0,8-4-192 15,2-10-32-15,11-6-16 0,2-52-1152 0,6 87-304 16,-6-87 0-16,0 0 128 0,47 92-128 0,-47-92 0 16,0 0 0-16,92 49 0 0,-92-49 0 0,86 13 0 15,-86-13 0-15,96 6 0 0,-43-8 0 0,-4-4 0 16,3-1 0-16,-5 1 0 0,-2-3 0 0,2-3 0 16,-7 1 0-16,1 0 0 0,-1-4 0 0,-3 5 0 0,-1-3 0 15,-4 2 0-15,-4 1 0 0,-28 10 0 0,43-15 0 0,-43 15 0 31,0 0-2640-31,34-9-480 0,-28 7-80 0,-6 0-32 16,-4 2 1056-16,-2-5 192 0,3-1 64 0,-3-5 0 0,2-1 1456 0,-1-12 288 0,-1-14 176 0,-3-1-176 16</inkml:trace>
  <inkml:trace contextRef="#ctx0" brushRef="#br0" timeOffset="6063.15">31797 9543 31327 0,'-13'-32'1392'0,"7"21"272"0,6 9-1328 0,-3 2-336 0,3 0 0 0,-4 2 0 15,-6 5 2544-15,-1 6 432 0,-8 15 96 0,-1 12 0 16,-3 16-1008-16,3 18-208 0,6 16-32 0,-4 11-16 15,3 16-464-15,5 9-112 0,-5 7-16 0,2 4 0 16,2 8-384-16,-6 0-64 0,0-6-32 0,-2-6 0 16,4-3-736-16,-8 1-288 0,5 3 16 0,-3-8-24352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56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1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59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06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inframes Before Amazon Web Cloud Computing">
            <a:extLst>
              <a:ext uri="{FF2B5EF4-FFF2-40B4-BE49-F238E27FC236}">
                <a16:creationId xmlns:a16="http://schemas.microsoft.com/office/drawing/2014/main" id="{BA3EFA0F-3F42-C308-BDE0-F792346F51C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65"/>
          <a:stretch/>
        </p:blipFill>
        <p:spPr bwMode="auto">
          <a:xfrm>
            <a:off x="0" y="0"/>
            <a:ext cx="12306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528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E69F076-E5A4-8649-9256-A017674C4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741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1FF28EB-1C03-C244-8DB5-F43F19BFA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8199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4A33F0C-2A4A-C44C-8AED-C993C2AD44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9657" y="3683276"/>
            <a:ext cx="3273426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4FAB04-B57D-404F-994F-1800028DAD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6741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FCC7F69-FFA1-3542-890F-D40A1F2C95C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07246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35A66D-ABBD-FD48-B00D-86E260F011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29657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6DDA35-21BC-254F-BE07-6B2D68F127A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87375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779E0CB-EA55-D645-8276-3397462D86F4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4208089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76E58CC-E290-3741-9EE5-12B900DC062A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829658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F0A7E6C-F96D-174D-AA27-A836523FA9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3005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process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pieren 6">
            <a:extLst>
              <a:ext uri="{FF2B5EF4-FFF2-40B4-BE49-F238E27FC236}">
                <a16:creationId xmlns:a16="http://schemas.microsoft.com/office/drawing/2014/main" id="{0E350D8E-F3C0-CA4B-AAEA-810E02ADAD8E}"/>
              </a:ext>
            </a:extLst>
          </p:cNvPr>
          <p:cNvGrpSpPr/>
          <p:nvPr userDrawn="1"/>
        </p:nvGrpSpPr>
        <p:grpSpPr>
          <a:xfrm>
            <a:off x="587877" y="2056686"/>
            <a:ext cx="10480915" cy="4148046"/>
            <a:chOff x="540000" y="1618968"/>
            <a:chExt cx="11263321" cy="4457700"/>
          </a:xfrm>
        </p:grpSpPr>
        <p:grpSp>
          <p:nvGrpSpPr>
            <p:cNvPr id="72" name="TIMELINE">
              <a:extLst>
                <a:ext uri="{FF2B5EF4-FFF2-40B4-BE49-F238E27FC236}">
                  <a16:creationId xmlns:a16="http://schemas.microsoft.com/office/drawing/2014/main" id="{C1D6EE86-9A6C-0F45-BE85-2AFA67CD214C}"/>
                </a:ext>
              </a:extLst>
            </p:cNvPr>
            <p:cNvGrpSpPr/>
            <p:nvPr/>
          </p:nvGrpSpPr>
          <p:grpSpPr bwMode="gray">
            <a:xfrm>
              <a:off x="540000" y="3591297"/>
              <a:ext cx="11263321" cy="520049"/>
              <a:chOff x="540000" y="3400125"/>
              <a:chExt cx="11263321" cy="520049"/>
            </a:xfrm>
          </p:grpSpPr>
          <p:sp>
            <p:nvSpPr>
              <p:cNvPr id="79" name="Arrow 1">
                <a:extLst>
                  <a:ext uri="{FF2B5EF4-FFF2-40B4-BE49-F238E27FC236}">
                    <a16:creationId xmlns:a16="http://schemas.microsoft.com/office/drawing/2014/main" id="{6CBC12B2-7E56-1845-BB60-CFBF613637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40000" y="3400126"/>
                <a:ext cx="2088517" cy="520048"/>
              </a:xfrm>
              <a:prstGeom prst="homePlate">
                <a:avLst>
                  <a:gd name="adj" fmla="val 36314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1</a:t>
                </a:r>
              </a:p>
            </p:txBody>
          </p:sp>
          <p:sp>
            <p:nvSpPr>
              <p:cNvPr id="80" name="Arrow 2">
                <a:extLst>
                  <a:ext uri="{FF2B5EF4-FFF2-40B4-BE49-F238E27FC236}">
                    <a16:creationId xmlns:a16="http://schemas.microsoft.com/office/drawing/2014/main" id="{B4A6569F-2922-DF4A-B892-DEACBC59565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74960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2</a:t>
                </a:r>
              </a:p>
            </p:txBody>
          </p:sp>
          <p:sp>
            <p:nvSpPr>
              <p:cNvPr id="81" name="Arrow 3">
                <a:extLst>
                  <a:ext uri="{FF2B5EF4-FFF2-40B4-BE49-F238E27FC236}">
                    <a16:creationId xmlns:a16="http://schemas.microsoft.com/office/drawing/2014/main" id="{46B5FD33-6012-3B48-AD49-306382B33E7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20992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3</a:t>
                </a:r>
              </a:p>
            </p:txBody>
          </p:sp>
          <p:sp>
            <p:nvSpPr>
              <p:cNvPr id="82" name="Arrow 4">
                <a:extLst>
                  <a:ext uri="{FF2B5EF4-FFF2-40B4-BE49-F238E27FC236}">
                    <a16:creationId xmlns:a16="http://schemas.microsoft.com/office/drawing/2014/main" id="{4BBD97CF-C378-C447-97A9-6453F08395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04488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4</a:t>
                </a:r>
              </a:p>
            </p:txBody>
          </p:sp>
          <p:sp>
            <p:nvSpPr>
              <p:cNvPr id="83" name="Arrow 5">
                <a:extLst>
                  <a:ext uri="{FF2B5EF4-FFF2-40B4-BE49-F238E27FC236}">
                    <a16:creationId xmlns:a16="http://schemas.microsoft.com/office/drawing/2014/main" id="{4E377499-6375-3D42-B65B-67CCC1FE40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79844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5</a:t>
                </a:r>
              </a:p>
            </p:txBody>
          </p:sp>
          <p:sp>
            <p:nvSpPr>
              <p:cNvPr id="84" name="Arrow 6">
                <a:extLst>
                  <a:ext uri="{FF2B5EF4-FFF2-40B4-BE49-F238E27FC236}">
                    <a16:creationId xmlns:a16="http://schemas.microsoft.com/office/drawing/2014/main" id="{F89FBF72-02DE-CB41-B801-D1CD5371B60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714804" y="3400125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2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6</a:t>
                </a:r>
              </a:p>
            </p:txBody>
          </p:sp>
        </p:grp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B61DAF7C-F5FA-CA4D-9673-327185B46F53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540000" y="1618968"/>
              <a:ext cx="0" cy="1704203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E9B19F07-92B6-5C42-ABB9-F674CE75A242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2374962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35FCBCBC-F2B9-3543-A9DD-F8CD7B74C5D1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4209922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68DD63D8-FB93-F845-B7A1-AC1EF3EADD6F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flipV="1">
              <a:off x="7879844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20FC4EF6-A10C-9A46-B66D-5AE14AA1F8B9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6044883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8" name="Line">
              <a:extLst>
                <a:ext uri="{FF2B5EF4-FFF2-40B4-BE49-F238E27FC236}">
                  <a16:creationId xmlns:a16="http://schemas.microsoft.com/office/drawing/2014/main" id="{B53E7C68-5F8A-074A-8FEF-5E5D36086A2B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9714804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07375-C0EA-E340-A9AC-A77865E20F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8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6F15CF82-2CD0-2E4F-B34F-AC86E00A5A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41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F4B466D3-DE16-C74A-9FA5-31292178F9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04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AD72481F-6EA1-0D47-A9D4-5D946615D3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50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052959B-018D-4545-8E2B-93429D9EB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13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639A20CE-0D6D-EA4E-997F-B0B0A659F9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76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85" name="Text Placeholder 12">
            <a:extLst>
              <a:ext uri="{FF2B5EF4-FFF2-40B4-BE49-F238E27FC236}">
                <a16:creationId xmlns:a16="http://schemas.microsoft.com/office/drawing/2014/main" id="{03E96EA5-1DA7-594B-95A9-739E8D4F5F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85288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C7F7CF2-A577-2546-9316-0CC2160E4A6F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F2EC81-72AE-A74F-A934-235E12C98EA9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31912-DD3F-DA41-B87E-CFF4C88B787B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A93CFA-D12D-1748-9E4C-3BBC9D29AA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0774" y="5441338"/>
            <a:ext cx="1787250" cy="339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0299BF-3553-784B-AB74-5F461FA0CDB4}"/>
              </a:ext>
            </a:extLst>
          </p:cNvPr>
          <p:cNvSpPr txBox="1"/>
          <p:nvPr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>
                <a:solidFill>
                  <a:schemeClr val="accent1"/>
                </a:solidFill>
              </a:rPr>
              <a:t>Thank you.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A0EDCA-D6E9-4749-ADC1-6D9106036384}"/>
              </a:ext>
            </a:extLst>
          </p:cNvPr>
          <p:cNvSpPr txBox="1"/>
          <p:nvPr/>
        </p:nvSpPr>
        <p:spPr>
          <a:xfrm>
            <a:off x="-3200" y="5992626"/>
            <a:ext cx="12195200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©2018 Teradata</a:t>
            </a:r>
            <a:endParaRPr lang="en-US" sz="1000" b="1">
              <a:solidFill>
                <a:schemeClr val="bg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A011A7-DFB2-DB44-9E1C-CC59AB0FCB81}"/>
              </a:ext>
            </a:extLst>
          </p:cNvPr>
          <p:cNvSpPr/>
          <p:nvPr userDrawn="1"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CA0D1-A0A5-134A-8AB5-0B7C7F583103}"/>
              </a:ext>
            </a:extLst>
          </p:cNvPr>
          <p:cNvSpPr txBox="1"/>
          <p:nvPr userDrawn="1"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028066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g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1867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3035047"/>
            <a:ext cx="12192000" cy="787908"/>
          </a:xfrm>
          <a:solidFill>
            <a:schemeClr val="accent1">
              <a:alpha val="90000"/>
            </a:schemeClr>
          </a:solidFill>
        </p:spPr>
        <p:txBody>
          <a:bodyPr wrap="square" lIns="182880" tIns="182880" rIns="182880" bIns="18288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tabLst/>
              <a:defRPr sz="32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24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80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4361870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54273"/>
            <a:ext cx="4114800" cy="1692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264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2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8" r:id="rId2"/>
    <p:sldLayoutId id="2147483769" r:id="rId3"/>
    <p:sldLayoutId id="2147483774" r:id="rId4"/>
    <p:sldLayoutId id="2147483794" r:id="rId5"/>
    <p:sldLayoutId id="2147483773" r:id="rId6"/>
    <p:sldLayoutId id="2147483795" r:id="rId7"/>
    <p:sldLayoutId id="2147483796" r:id="rId8"/>
    <p:sldLayoutId id="2147483778" r:id="rId9"/>
    <p:sldLayoutId id="2147483779" r:id="rId10"/>
    <p:sldLayoutId id="2147483790" r:id="rId11"/>
    <p:sldLayoutId id="2147483793" r:id="rId12"/>
    <p:sldLayoutId id="2147483797" r:id="rId13"/>
    <p:sldLayoutId id="2147483798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../media/image13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customXml" Target="../ink/ink1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NULL"/><Relationship Id="rId18" Type="http://schemas.openxmlformats.org/officeDocument/2006/relationships/customXml" Target="../ink/ink11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NULL"/><Relationship Id="rId17" Type="http://schemas.openxmlformats.org/officeDocument/2006/relationships/image" Target="../media/image14.tiff"/><Relationship Id="rId2" Type="http://schemas.openxmlformats.org/officeDocument/2006/relationships/tags" Target="../tags/tag2.xml"/><Relationship Id="rId16" Type="http://schemas.openxmlformats.org/officeDocument/2006/relationships/image" Target="NUL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5.xml"/><Relationship Id="rId15" Type="http://schemas.openxmlformats.org/officeDocument/2006/relationships/tags" Target="NULL"/><Relationship Id="rId10" Type="http://schemas.openxmlformats.org/officeDocument/2006/relationships/tags" Target="../tags/tag10.xml"/><Relationship Id="rId19" Type="http://schemas.openxmlformats.org/officeDocument/2006/relationships/image" Target="../media/image15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customXml" Target="../ink/ink12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tags" Target="../tags/tag23.xml"/><Relationship Id="rId18" Type="http://schemas.openxmlformats.org/officeDocument/2006/relationships/tags" Target="../tags/tag28.xml"/><Relationship Id="rId26" Type="http://schemas.openxmlformats.org/officeDocument/2006/relationships/tags" Target="../tags/tag36.xml"/><Relationship Id="rId39" Type="http://schemas.openxmlformats.org/officeDocument/2006/relationships/slideLayout" Target="../slideLayouts/slideLayout4.xml"/><Relationship Id="rId21" Type="http://schemas.openxmlformats.org/officeDocument/2006/relationships/tags" Target="../tags/tag31.xml"/><Relationship Id="rId34" Type="http://schemas.openxmlformats.org/officeDocument/2006/relationships/tags" Target="../tags/tag44.xml"/><Relationship Id="rId50" Type="http://schemas.openxmlformats.org/officeDocument/2006/relationships/tags" Target="NULL"/><Relationship Id="rId55" Type="http://schemas.openxmlformats.org/officeDocument/2006/relationships/image" Target="NULL"/><Relationship Id="rId7" Type="http://schemas.openxmlformats.org/officeDocument/2006/relationships/tags" Target="../tags/tag17.xml"/><Relationship Id="rId2" Type="http://schemas.openxmlformats.org/officeDocument/2006/relationships/tags" Target="../tags/tag12.xml"/><Relationship Id="rId16" Type="http://schemas.openxmlformats.org/officeDocument/2006/relationships/tags" Target="../tags/tag26.xml"/><Relationship Id="rId29" Type="http://schemas.openxmlformats.org/officeDocument/2006/relationships/tags" Target="../tags/tag39.xml"/><Relationship Id="rId11" Type="http://schemas.openxmlformats.org/officeDocument/2006/relationships/tags" Target="../tags/tag21.xml"/><Relationship Id="rId24" Type="http://schemas.openxmlformats.org/officeDocument/2006/relationships/tags" Target="../tags/tag34.xml"/><Relationship Id="rId32" Type="http://schemas.openxmlformats.org/officeDocument/2006/relationships/tags" Target="../tags/tag42.xml"/><Relationship Id="rId37" Type="http://schemas.openxmlformats.org/officeDocument/2006/relationships/tags" Target="../tags/tag47.xml"/><Relationship Id="rId40" Type="http://schemas.openxmlformats.org/officeDocument/2006/relationships/image" Target="NULL"/><Relationship Id="rId53" Type="http://schemas.openxmlformats.org/officeDocument/2006/relationships/image" Target="NULL"/><Relationship Id="rId58" Type="http://schemas.openxmlformats.org/officeDocument/2006/relationships/tags" Target="NULL"/><Relationship Id="rId5" Type="http://schemas.openxmlformats.org/officeDocument/2006/relationships/tags" Target="../tags/tag15.xml"/><Relationship Id="rId15" Type="http://schemas.openxmlformats.org/officeDocument/2006/relationships/tags" Target="../tags/tag25.xml"/><Relationship Id="rId23" Type="http://schemas.openxmlformats.org/officeDocument/2006/relationships/tags" Target="../tags/tag33.xml"/><Relationship Id="rId28" Type="http://schemas.openxmlformats.org/officeDocument/2006/relationships/tags" Target="../tags/tag38.xml"/><Relationship Id="rId36" Type="http://schemas.openxmlformats.org/officeDocument/2006/relationships/tags" Target="../tags/tag46.xml"/><Relationship Id="rId57" Type="http://schemas.openxmlformats.org/officeDocument/2006/relationships/image" Target="NULL"/><Relationship Id="rId10" Type="http://schemas.openxmlformats.org/officeDocument/2006/relationships/tags" Target="../tags/tag20.xml"/><Relationship Id="rId19" Type="http://schemas.openxmlformats.org/officeDocument/2006/relationships/tags" Target="../tags/tag29.xml"/><Relationship Id="rId31" Type="http://schemas.openxmlformats.org/officeDocument/2006/relationships/tags" Target="../tags/tag41.xml"/><Relationship Id="rId52" Type="http://schemas.openxmlformats.org/officeDocument/2006/relationships/tags" Target="NUL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tags" Target="../tags/tag24.xml"/><Relationship Id="rId22" Type="http://schemas.openxmlformats.org/officeDocument/2006/relationships/tags" Target="../tags/tag32.xml"/><Relationship Id="rId27" Type="http://schemas.openxmlformats.org/officeDocument/2006/relationships/tags" Target="../tags/tag37.xml"/><Relationship Id="rId30" Type="http://schemas.openxmlformats.org/officeDocument/2006/relationships/tags" Target="../tags/tag40.xml"/><Relationship Id="rId35" Type="http://schemas.openxmlformats.org/officeDocument/2006/relationships/tags" Target="../tags/tag45.xml"/><Relationship Id="rId56" Type="http://schemas.openxmlformats.org/officeDocument/2006/relationships/tags" Target="NULL"/><Relationship Id="rId8" Type="http://schemas.openxmlformats.org/officeDocument/2006/relationships/tags" Target="../tags/tag18.xml"/><Relationship Id="rId51" Type="http://schemas.openxmlformats.org/officeDocument/2006/relationships/image" Target="NULL"/><Relationship Id="rId3" Type="http://schemas.openxmlformats.org/officeDocument/2006/relationships/tags" Target="../tags/tag13.xml"/><Relationship Id="rId12" Type="http://schemas.openxmlformats.org/officeDocument/2006/relationships/tags" Target="../tags/tag22.xml"/><Relationship Id="rId17" Type="http://schemas.openxmlformats.org/officeDocument/2006/relationships/tags" Target="../tags/tag27.xml"/><Relationship Id="rId25" Type="http://schemas.openxmlformats.org/officeDocument/2006/relationships/tags" Target="../tags/tag35.xml"/><Relationship Id="rId33" Type="http://schemas.openxmlformats.org/officeDocument/2006/relationships/tags" Target="../tags/tag43.xml"/><Relationship Id="rId38" Type="http://schemas.openxmlformats.org/officeDocument/2006/relationships/tags" Target="../tags/tag48.xml"/><Relationship Id="rId59" Type="http://schemas.openxmlformats.org/officeDocument/2006/relationships/image" Target="NULL"/><Relationship Id="rId20" Type="http://schemas.openxmlformats.org/officeDocument/2006/relationships/tags" Target="../tags/tag30.xml"/><Relationship Id="rId54" Type="http://schemas.openxmlformats.org/officeDocument/2006/relationships/tags" Target="NULL"/><Relationship Id="rId1" Type="http://schemas.openxmlformats.org/officeDocument/2006/relationships/tags" Target="../tags/tag11.xml"/><Relationship Id="rId6" Type="http://schemas.openxmlformats.org/officeDocument/2006/relationships/tags" Target="../tags/tag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tags" Target="../tags/tag64.xml"/><Relationship Id="rId18" Type="http://schemas.openxmlformats.org/officeDocument/2006/relationships/tags" Target="../tags/tag69.xml"/><Relationship Id="rId26" Type="http://schemas.openxmlformats.org/officeDocument/2006/relationships/tags" Target="../tags/tag77.xml"/><Relationship Id="rId39" Type="http://schemas.openxmlformats.org/officeDocument/2006/relationships/tags" Target="../tags/tag90.xml"/><Relationship Id="rId21" Type="http://schemas.openxmlformats.org/officeDocument/2006/relationships/tags" Target="../tags/tag72.xml"/><Relationship Id="rId34" Type="http://schemas.openxmlformats.org/officeDocument/2006/relationships/tags" Target="../tags/tag85.xml"/><Relationship Id="rId42" Type="http://schemas.openxmlformats.org/officeDocument/2006/relationships/tags" Target="../tags/tag93.xml"/><Relationship Id="rId7" Type="http://schemas.openxmlformats.org/officeDocument/2006/relationships/tags" Target="../tags/tag58.xml"/><Relationship Id="rId2" Type="http://schemas.openxmlformats.org/officeDocument/2006/relationships/tags" Target="../tags/tag53.xml"/><Relationship Id="rId16" Type="http://schemas.openxmlformats.org/officeDocument/2006/relationships/tags" Target="../tags/tag67.xml"/><Relationship Id="rId29" Type="http://schemas.openxmlformats.org/officeDocument/2006/relationships/tags" Target="../tags/tag80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tags" Target="../tags/tag62.xml"/><Relationship Id="rId24" Type="http://schemas.openxmlformats.org/officeDocument/2006/relationships/tags" Target="../tags/tag75.xml"/><Relationship Id="rId32" Type="http://schemas.openxmlformats.org/officeDocument/2006/relationships/tags" Target="../tags/tag83.xml"/><Relationship Id="rId37" Type="http://schemas.openxmlformats.org/officeDocument/2006/relationships/tags" Target="../tags/tag88.xml"/><Relationship Id="rId40" Type="http://schemas.openxmlformats.org/officeDocument/2006/relationships/tags" Target="../tags/tag91.xml"/><Relationship Id="rId45" Type="http://schemas.openxmlformats.org/officeDocument/2006/relationships/customXml" Target="../ink/ink13.xml"/><Relationship Id="rId5" Type="http://schemas.openxmlformats.org/officeDocument/2006/relationships/tags" Target="../tags/tag56.xml"/><Relationship Id="rId15" Type="http://schemas.openxmlformats.org/officeDocument/2006/relationships/tags" Target="../tags/tag66.xml"/><Relationship Id="rId23" Type="http://schemas.openxmlformats.org/officeDocument/2006/relationships/tags" Target="../tags/tag74.xml"/><Relationship Id="rId28" Type="http://schemas.openxmlformats.org/officeDocument/2006/relationships/tags" Target="../tags/tag79.xml"/><Relationship Id="rId36" Type="http://schemas.openxmlformats.org/officeDocument/2006/relationships/tags" Target="../tags/tag87.xml"/><Relationship Id="rId10" Type="http://schemas.openxmlformats.org/officeDocument/2006/relationships/tags" Target="../tags/tag61.xml"/><Relationship Id="rId19" Type="http://schemas.openxmlformats.org/officeDocument/2006/relationships/tags" Target="../tags/tag70.xml"/><Relationship Id="rId31" Type="http://schemas.openxmlformats.org/officeDocument/2006/relationships/tags" Target="../tags/tag82.xml"/><Relationship Id="rId44" Type="http://schemas.openxmlformats.org/officeDocument/2006/relationships/slideLayout" Target="../slideLayouts/slideLayout2.xml"/><Relationship Id="rId4" Type="http://schemas.openxmlformats.org/officeDocument/2006/relationships/tags" Target="../tags/tag55.xml"/><Relationship Id="rId9" Type="http://schemas.openxmlformats.org/officeDocument/2006/relationships/tags" Target="../tags/tag60.xml"/><Relationship Id="rId14" Type="http://schemas.openxmlformats.org/officeDocument/2006/relationships/tags" Target="../tags/tag65.xml"/><Relationship Id="rId22" Type="http://schemas.openxmlformats.org/officeDocument/2006/relationships/tags" Target="../tags/tag73.xml"/><Relationship Id="rId27" Type="http://schemas.openxmlformats.org/officeDocument/2006/relationships/tags" Target="../tags/tag78.xml"/><Relationship Id="rId30" Type="http://schemas.openxmlformats.org/officeDocument/2006/relationships/tags" Target="../tags/tag81.xml"/><Relationship Id="rId35" Type="http://schemas.openxmlformats.org/officeDocument/2006/relationships/tags" Target="../tags/tag86.xml"/><Relationship Id="rId43" Type="http://schemas.openxmlformats.org/officeDocument/2006/relationships/tags" Target="../tags/tag94.xml"/><Relationship Id="rId8" Type="http://schemas.openxmlformats.org/officeDocument/2006/relationships/tags" Target="../tags/tag59.xml"/><Relationship Id="rId3" Type="http://schemas.openxmlformats.org/officeDocument/2006/relationships/tags" Target="../tags/tag54.xml"/><Relationship Id="rId12" Type="http://schemas.openxmlformats.org/officeDocument/2006/relationships/tags" Target="../tags/tag63.xml"/><Relationship Id="rId17" Type="http://schemas.openxmlformats.org/officeDocument/2006/relationships/tags" Target="../tags/tag68.xml"/><Relationship Id="rId25" Type="http://schemas.openxmlformats.org/officeDocument/2006/relationships/tags" Target="../tags/tag76.xml"/><Relationship Id="rId33" Type="http://schemas.openxmlformats.org/officeDocument/2006/relationships/tags" Target="../tags/tag84.xml"/><Relationship Id="rId38" Type="http://schemas.openxmlformats.org/officeDocument/2006/relationships/tags" Target="../tags/tag89.xml"/><Relationship Id="rId46" Type="http://schemas.openxmlformats.org/officeDocument/2006/relationships/image" Target="../media/image18.png"/><Relationship Id="rId20" Type="http://schemas.openxmlformats.org/officeDocument/2006/relationships/tags" Target="../tags/tag71.xml"/><Relationship Id="rId41" Type="http://schemas.openxmlformats.org/officeDocument/2006/relationships/tags" Target="../tags/tag9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tags" Target="../tags/tag107.xml"/><Relationship Id="rId18" Type="http://schemas.openxmlformats.org/officeDocument/2006/relationships/tags" Target="../tags/tag112.xml"/><Relationship Id="rId26" Type="http://schemas.openxmlformats.org/officeDocument/2006/relationships/tags" Target="../tags/tag120.xml"/><Relationship Id="rId3" Type="http://schemas.openxmlformats.org/officeDocument/2006/relationships/tags" Target="../tags/tag97.xml"/><Relationship Id="rId21" Type="http://schemas.openxmlformats.org/officeDocument/2006/relationships/tags" Target="../tags/tag115.xml"/><Relationship Id="rId7" Type="http://schemas.openxmlformats.org/officeDocument/2006/relationships/tags" Target="../tags/tag101.xml"/><Relationship Id="rId12" Type="http://schemas.openxmlformats.org/officeDocument/2006/relationships/tags" Target="../tags/tag106.xml"/><Relationship Id="rId17" Type="http://schemas.openxmlformats.org/officeDocument/2006/relationships/tags" Target="../tags/tag111.xml"/><Relationship Id="rId25" Type="http://schemas.openxmlformats.org/officeDocument/2006/relationships/tags" Target="../tags/tag119.xml"/><Relationship Id="rId2" Type="http://schemas.openxmlformats.org/officeDocument/2006/relationships/tags" Target="../tags/tag96.xml"/><Relationship Id="rId16" Type="http://schemas.openxmlformats.org/officeDocument/2006/relationships/tags" Target="../tags/tag110.xml"/><Relationship Id="rId20" Type="http://schemas.openxmlformats.org/officeDocument/2006/relationships/tags" Target="../tags/tag114.xml"/><Relationship Id="rId29" Type="http://schemas.openxmlformats.org/officeDocument/2006/relationships/customXml" Target="../ink/ink14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tags" Target="../tags/tag105.xml"/><Relationship Id="rId24" Type="http://schemas.openxmlformats.org/officeDocument/2006/relationships/tags" Target="../tags/tag118.xml"/><Relationship Id="rId5" Type="http://schemas.openxmlformats.org/officeDocument/2006/relationships/tags" Target="../tags/tag99.xml"/><Relationship Id="rId15" Type="http://schemas.openxmlformats.org/officeDocument/2006/relationships/tags" Target="../tags/tag109.xml"/><Relationship Id="rId23" Type="http://schemas.openxmlformats.org/officeDocument/2006/relationships/tags" Target="../tags/tag117.xml"/><Relationship Id="rId28" Type="http://schemas.openxmlformats.org/officeDocument/2006/relationships/slideLayout" Target="../slideLayouts/slideLayout2.xml"/><Relationship Id="rId10" Type="http://schemas.openxmlformats.org/officeDocument/2006/relationships/tags" Target="../tags/tag104.xml"/><Relationship Id="rId19" Type="http://schemas.openxmlformats.org/officeDocument/2006/relationships/tags" Target="../tags/tag113.xml"/><Relationship Id="rId4" Type="http://schemas.openxmlformats.org/officeDocument/2006/relationships/tags" Target="../tags/tag98.xml"/><Relationship Id="rId9" Type="http://schemas.openxmlformats.org/officeDocument/2006/relationships/tags" Target="../tags/tag103.xml"/><Relationship Id="rId14" Type="http://schemas.openxmlformats.org/officeDocument/2006/relationships/tags" Target="../tags/tag108.xml"/><Relationship Id="rId22" Type="http://schemas.openxmlformats.org/officeDocument/2006/relationships/tags" Target="../tags/tag116.xml"/><Relationship Id="rId27" Type="http://schemas.openxmlformats.org/officeDocument/2006/relationships/tags" Target="../tags/tag121.xml"/><Relationship Id="rId30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7" Type="http://schemas.openxmlformats.org/officeDocument/2006/relationships/image" Target="../media/image2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32079" y="6312861"/>
            <a:ext cx="5392821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Cao-Slides. Credit: 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1304"/>
            <a:ext cx="7382010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83363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2.03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E8581D4-3240-B84B-B927-EFFED5BE8CCD}"/>
              </a:ext>
            </a:extLst>
          </p:cNvPr>
          <p:cNvSpPr txBox="1">
            <a:spLocks/>
          </p:cNvSpPr>
          <p:nvPr/>
        </p:nvSpPr>
        <p:spPr>
          <a:xfrm>
            <a:off x="4572507" y="1492912"/>
            <a:ext cx="2221698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Arm – Part 2</a:t>
            </a:r>
          </a:p>
        </p:txBody>
      </p:sp>
    </p:spTree>
    <p:extLst>
      <p:ext uri="{BB962C8B-B14F-4D97-AF65-F5344CB8AC3E}">
        <p14:creationId xmlns:p14="http://schemas.microsoft.com/office/powerpoint/2010/main" val="1541791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Mask 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6E95729-41A5-234F-A993-769915239C45}"/>
              </a:ext>
            </a:extLst>
          </p:cNvPr>
          <p:cNvSpPr txBox="1">
            <a:spLocks/>
          </p:cNvSpPr>
          <p:nvPr/>
        </p:nvSpPr>
        <p:spPr>
          <a:xfrm>
            <a:off x="889226" y="749167"/>
            <a:ext cx="5695839" cy="24090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bits to 1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on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1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1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0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| r3; // in 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C529F70-C506-B9CA-8DFC-9FFE6E56F7CB}"/>
              </a:ext>
            </a:extLst>
          </p:cNvPr>
          <p:cNvGrpSpPr/>
          <p:nvPr/>
        </p:nvGrpSpPr>
        <p:grpSpPr>
          <a:xfrm>
            <a:off x="1327265" y="3429000"/>
            <a:ext cx="4546061" cy="2978746"/>
            <a:chOff x="6781012" y="-95712"/>
            <a:chExt cx="4546061" cy="2978746"/>
          </a:xfrm>
        </p:grpSpPr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A25DE10F-1350-48D2-087F-7DF0F1B88BF6}"/>
                </a:ext>
              </a:extLst>
            </p:cNvPr>
            <p:cNvSpPr txBox="1">
              <a:spLocks/>
            </p:cNvSpPr>
            <p:nvPr/>
          </p:nvSpPr>
          <p:spPr>
            <a:xfrm>
              <a:off x="6781012" y="-95712"/>
              <a:ext cx="4546061" cy="29787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force lower 16 bits to 1 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</a:t>
              </a:r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ff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1E9C3D7-9276-BEE2-75E2-CB2EEF37D84B}"/>
                </a:ext>
              </a:extLst>
            </p:cNvPr>
            <p:cNvCxnSpPr/>
            <p:nvPr/>
          </p:nvCxnSpPr>
          <p:spPr>
            <a:xfrm>
              <a:off x="9309370" y="1765571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A6444E8-802F-8109-6F51-C80D11DC969C}"/>
                </a:ext>
              </a:extLst>
            </p:cNvPr>
            <p:cNvCxnSpPr/>
            <p:nvPr/>
          </p:nvCxnSpPr>
          <p:spPr>
            <a:xfrm>
              <a:off x="9685505" y="1736389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00550C3-FD70-7D6F-3F42-F22CE0595D49}"/>
                </a:ext>
              </a:extLst>
            </p:cNvPr>
            <p:cNvCxnSpPr/>
            <p:nvPr/>
          </p:nvCxnSpPr>
          <p:spPr>
            <a:xfrm>
              <a:off x="9309370" y="78949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132698B-2EFA-4411-D60F-1AD44CE00E97}"/>
                </a:ext>
              </a:extLst>
            </p:cNvPr>
            <p:cNvCxnSpPr/>
            <p:nvPr/>
          </p:nvCxnSpPr>
          <p:spPr>
            <a:xfrm>
              <a:off x="9685505" y="760315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D014DC-2806-2F52-0D9E-42D6C6037002}"/>
                </a:ext>
              </a:extLst>
            </p:cNvPr>
            <p:cNvSpPr txBox="1"/>
            <p:nvPr/>
          </p:nvSpPr>
          <p:spPr>
            <a:xfrm>
              <a:off x="9685505" y="1861609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1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DB77468-FE6E-F9FD-377A-98BED5D95EE0}"/>
                </a:ext>
              </a:extLst>
            </p:cNvPr>
            <p:cNvCxnSpPr/>
            <p:nvPr/>
          </p:nvCxnSpPr>
          <p:spPr>
            <a:xfrm>
              <a:off x="8430271" y="177847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A167A5C-B50D-DD43-E9F8-CF6F12BD6DAA}"/>
                </a:ext>
              </a:extLst>
            </p:cNvPr>
            <p:cNvCxnSpPr/>
            <p:nvPr/>
          </p:nvCxnSpPr>
          <p:spPr>
            <a:xfrm>
              <a:off x="8806406" y="174929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44F0E29-3333-BE83-4450-BBE381C419EC}"/>
                </a:ext>
              </a:extLst>
            </p:cNvPr>
            <p:cNvCxnSpPr/>
            <p:nvPr/>
          </p:nvCxnSpPr>
          <p:spPr>
            <a:xfrm>
              <a:off x="8430271" y="80240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65811B7-9483-20DA-8925-F1AE8B7005B4}"/>
                </a:ext>
              </a:extLst>
            </p:cNvPr>
            <p:cNvCxnSpPr/>
            <p:nvPr/>
          </p:nvCxnSpPr>
          <p:spPr>
            <a:xfrm>
              <a:off x="8806406" y="773220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07E8ED5-7BDC-5A03-BCE2-156A23420366}"/>
                </a:ext>
              </a:extLst>
            </p:cNvPr>
            <p:cNvSpPr txBox="1"/>
            <p:nvPr/>
          </p:nvSpPr>
          <p:spPr>
            <a:xfrm>
              <a:off x="6976026" y="1909959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D8B337-8F64-9D8A-033E-DD76B8696E46}"/>
              </a:ext>
            </a:extLst>
          </p:cNvPr>
          <p:cNvSpPr txBox="1">
            <a:spLocks/>
          </p:cNvSpPr>
          <p:nvPr/>
        </p:nvSpPr>
        <p:spPr>
          <a:xfrm>
            <a:off x="7225703" y="3546188"/>
            <a:ext cx="3979545" cy="26008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cs typeface="Courier New" panose="02070309020205020404" pitchFamily="49" charset="0"/>
              </a:rPr>
              <a:t>Example: force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lower 8 bits to 1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r1   r2, 0xff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| 0xff; // in C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 ff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94788E4-962E-C083-D2BC-8AA31FDECFFC}"/>
                  </a:ext>
                </a:extLst>
              </p14:cNvPr>
              <p14:cNvContentPartPr/>
              <p14:nvPr/>
            </p14:nvContentPartPr>
            <p14:xfrm>
              <a:off x="6730200" y="304920"/>
              <a:ext cx="5060160" cy="4762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94788E4-962E-C083-D2BC-8AA31FDECFF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0840" y="295560"/>
                <a:ext cx="5078880" cy="478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894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Mask off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0DDE32B-B88D-A8CA-C99F-2F3C717B9B62}"/>
              </a:ext>
            </a:extLst>
          </p:cNvPr>
          <p:cNvSpPr txBox="1">
            <a:spLocks/>
          </p:cNvSpPr>
          <p:nvPr/>
        </p:nvSpPr>
        <p:spPr>
          <a:xfrm>
            <a:off x="505421" y="817016"/>
            <a:ext cx="5905599" cy="23370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bits to 0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off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r3; // in C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ABC1DFA-9D8C-8879-D213-8F93CC6D0ED5}"/>
              </a:ext>
            </a:extLst>
          </p:cNvPr>
          <p:cNvGrpSpPr/>
          <p:nvPr/>
        </p:nvGrpSpPr>
        <p:grpSpPr>
          <a:xfrm>
            <a:off x="505421" y="3363092"/>
            <a:ext cx="4501232" cy="3034805"/>
            <a:chOff x="6355122" y="3689443"/>
            <a:chExt cx="4501232" cy="3034805"/>
          </a:xfrm>
        </p:grpSpPr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C3025578-CEAD-1E7D-D4FF-78DB54A53B32}"/>
                </a:ext>
              </a:extLst>
            </p:cNvPr>
            <p:cNvSpPr txBox="1">
              <a:spLocks/>
            </p:cNvSpPr>
            <p:nvPr/>
          </p:nvSpPr>
          <p:spPr>
            <a:xfrm>
              <a:off x="6355122" y="3689443"/>
              <a:ext cx="4501232" cy="303480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force lower 8 bits to 0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 ff ff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B571692-613B-7F68-DA69-B351C6B67BAB}"/>
                </a:ext>
              </a:extLst>
            </p:cNvPr>
            <p:cNvCxnSpPr/>
            <p:nvPr/>
          </p:nvCxnSpPr>
          <p:spPr>
            <a:xfrm>
              <a:off x="8933235" y="556086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F1FDA4E-CE18-831C-2898-5DB239056985}"/>
                </a:ext>
              </a:extLst>
            </p:cNvPr>
            <p:cNvCxnSpPr/>
            <p:nvPr/>
          </p:nvCxnSpPr>
          <p:spPr>
            <a:xfrm>
              <a:off x="9309370" y="5531681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6FE4449-918B-2C6C-FBE1-D68D62B2D7A5}"/>
                </a:ext>
              </a:extLst>
            </p:cNvPr>
            <p:cNvCxnSpPr/>
            <p:nvPr/>
          </p:nvCxnSpPr>
          <p:spPr>
            <a:xfrm>
              <a:off x="8933235" y="458478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90B71C7-6F05-609B-93AF-9D44C18D7E4A}"/>
                </a:ext>
              </a:extLst>
            </p:cNvPr>
            <p:cNvCxnSpPr/>
            <p:nvPr/>
          </p:nvCxnSpPr>
          <p:spPr>
            <a:xfrm>
              <a:off x="9309370" y="455560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E066AD-BEBF-4A0E-ED6A-6A77CA80918B}"/>
                </a:ext>
              </a:extLst>
            </p:cNvPr>
            <p:cNvSpPr txBox="1"/>
            <p:nvPr/>
          </p:nvSpPr>
          <p:spPr>
            <a:xfrm>
              <a:off x="9309370" y="565690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824E921-62B7-D977-F7F8-D6DF38F886A6}"/>
                </a:ext>
              </a:extLst>
            </p:cNvPr>
            <p:cNvCxnSpPr/>
            <p:nvPr/>
          </p:nvCxnSpPr>
          <p:spPr>
            <a:xfrm>
              <a:off x="8054136" y="557376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14C40A0-7ABD-9E77-79EF-6C7FAD343463}"/>
                </a:ext>
              </a:extLst>
            </p:cNvPr>
            <p:cNvCxnSpPr/>
            <p:nvPr/>
          </p:nvCxnSpPr>
          <p:spPr>
            <a:xfrm>
              <a:off x="8430271" y="554458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9271CFE-D991-C6E3-4793-17089C573467}"/>
                </a:ext>
              </a:extLst>
            </p:cNvPr>
            <p:cNvCxnSpPr/>
            <p:nvPr/>
          </p:nvCxnSpPr>
          <p:spPr>
            <a:xfrm>
              <a:off x="8054136" y="459769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AA7BFB4-C56E-ED5C-B0F1-E6CE4CB9BDB6}"/>
                </a:ext>
              </a:extLst>
            </p:cNvPr>
            <p:cNvCxnSpPr/>
            <p:nvPr/>
          </p:nvCxnSpPr>
          <p:spPr>
            <a:xfrm>
              <a:off x="8430271" y="456851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B115ED0-D86D-95A2-E0E4-6A980CEB536A}"/>
                </a:ext>
              </a:extLst>
            </p:cNvPr>
            <p:cNvSpPr txBox="1"/>
            <p:nvPr/>
          </p:nvSpPr>
          <p:spPr>
            <a:xfrm>
              <a:off x="6599891" y="5705251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310312-B4F9-F8D4-187A-43D0C57A4D1B}"/>
              </a:ext>
            </a:extLst>
          </p:cNvPr>
          <p:cNvSpPr txBox="1">
            <a:spLocks/>
          </p:cNvSpPr>
          <p:nvPr/>
        </p:nvSpPr>
        <p:spPr>
          <a:xfrm>
            <a:off x="6778668" y="3678934"/>
            <a:ext cx="4630306" cy="25888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cs typeface="Courier New" panose="02070309020205020404" pitchFamily="49" charset="0"/>
              </a:rPr>
              <a:t>Example: force lower 8 bits to 0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r1  r2, 0xffffff00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0xffffff00; // in C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ab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26138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19098"/>
          </a:xfrm>
        </p:spPr>
        <p:txBody>
          <a:bodyPr/>
          <a:lstStyle/>
          <a:p>
            <a:r>
              <a:rPr lang="en-US" dirty="0"/>
              <a:t>Extracting (Isolate) a Field of Bits with a mask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15AA-1EB7-D342-9049-9A663E36922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194EA53-77FE-010A-389A-64D7BBC6F41C}"/>
              </a:ext>
            </a:extLst>
          </p:cNvPr>
          <p:cNvSpPr txBox="1">
            <a:spLocks/>
          </p:cNvSpPr>
          <p:nvPr/>
        </p:nvSpPr>
        <p:spPr>
          <a:xfrm>
            <a:off x="634760" y="1398541"/>
            <a:ext cx="5482487" cy="18465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extract top 8 bits </a:t>
            </a:r>
            <a:r>
              <a:rPr lang="en-US" sz="2200" dirty="0">
                <a:cs typeface="Courier New" panose="02070309020205020404" pitchFamily="49" charset="0"/>
              </a:rPr>
              <a:t>of r2 into r1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C311709-9B1A-78F3-2215-C80C758A1157}"/>
              </a:ext>
            </a:extLst>
          </p:cNvPr>
          <p:cNvGrpSpPr/>
          <p:nvPr/>
        </p:nvGrpSpPr>
        <p:grpSpPr>
          <a:xfrm>
            <a:off x="634760" y="3757190"/>
            <a:ext cx="4632115" cy="2577947"/>
            <a:chOff x="6698194" y="2222576"/>
            <a:chExt cx="4632115" cy="2577947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A51A1824-DEDD-4E0B-363A-41A45AB4C3E9}"/>
                </a:ext>
              </a:extLst>
            </p:cNvPr>
            <p:cNvSpPr txBox="1">
              <a:spLocks/>
            </p:cNvSpPr>
            <p:nvPr/>
          </p:nvSpPr>
          <p:spPr>
            <a:xfrm>
              <a:off x="6698194" y="2222576"/>
              <a:ext cx="4632115" cy="25779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ab 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00 00 00 </a:t>
              </a:r>
            </a:p>
            <a:p>
              <a:pPr marL="0" indent="0">
                <a:buNone/>
              </a:pPr>
              <a:endPara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00 00 00 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6DEA6D-4E0E-5430-0BC7-DA8703F8E382}"/>
                </a:ext>
              </a:extLst>
            </p:cNvPr>
            <p:cNvCxnSpPr/>
            <p:nvPr/>
          </p:nvCxnSpPr>
          <p:spPr>
            <a:xfrm>
              <a:off x="9248987" y="361407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2403DA0-D6B8-E814-DF68-2C594E52BA55}"/>
                </a:ext>
              </a:extLst>
            </p:cNvPr>
            <p:cNvCxnSpPr/>
            <p:nvPr/>
          </p:nvCxnSpPr>
          <p:spPr>
            <a:xfrm>
              <a:off x="9625122" y="3584892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4C88785-33E4-FA6E-63AE-3CBC927654AD}"/>
                </a:ext>
              </a:extLst>
            </p:cNvPr>
            <p:cNvCxnSpPr/>
            <p:nvPr/>
          </p:nvCxnSpPr>
          <p:spPr>
            <a:xfrm>
              <a:off x="9248987" y="2638000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68B9225-2181-96C7-1146-25EAAABD344C}"/>
                </a:ext>
              </a:extLst>
            </p:cNvPr>
            <p:cNvCxnSpPr/>
            <p:nvPr/>
          </p:nvCxnSpPr>
          <p:spPr>
            <a:xfrm>
              <a:off x="9625122" y="2608818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1C13D8C-F68D-F692-9846-E0F31114260A}"/>
                </a:ext>
              </a:extLst>
            </p:cNvPr>
            <p:cNvSpPr txBox="1"/>
            <p:nvPr/>
          </p:nvSpPr>
          <p:spPr>
            <a:xfrm>
              <a:off x="9625122" y="3710112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C34F63E-FA7C-2F6E-0863-955043BBE1E2}"/>
                </a:ext>
              </a:extLst>
            </p:cNvPr>
            <p:cNvCxnSpPr/>
            <p:nvPr/>
          </p:nvCxnSpPr>
          <p:spPr>
            <a:xfrm>
              <a:off x="8369888" y="362697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056967F-DFCB-4F52-7830-3F8CBA404E25}"/>
                </a:ext>
              </a:extLst>
            </p:cNvPr>
            <p:cNvCxnSpPr/>
            <p:nvPr/>
          </p:nvCxnSpPr>
          <p:spPr>
            <a:xfrm>
              <a:off x="8746023" y="3597797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DB37F60-CF0C-300F-901E-CD6C9F2B2115}"/>
                </a:ext>
              </a:extLst>
            </p:cNvPr>
            <p:cNvCxnSpPr/>
            <p:nvPr/>
          </p:nvCxnSpPr>
          <p:spPr>
            <a:xfrm>
              <a:off x="8369888" y="265090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4F32634-717E-A1CD-26EC-56E7EFF7C99A}"/>
                </a:ext>
              </a:extLst>
            </p:cNvPr>
            <p:cNvCxnSpPr/>
            <p:nvPr/>
          </p:nvCxnSpPr>
          <p:spPr>
            <a:xfrm>
              <a:off x="8746023" y="262172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1439FA-8270-49E9-3C15-5A63E1F8E4CD}"/>
                </a:ext>
              </a:extLst>
            </p:cNvPr>
            <p:cNvSpPr txBox="1"/>
            <p:nvPr/>
          </p:nvSpPr>
          <p:spPr>
            <a:xfrm>
              <a:off x="6915643" y="3758462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E56F8-CAAD-E9D9-F30D-EFA8CD4ABBBD}"/>
              </a:ext>
            </a:extLst>
          </p:cNvPr>
          <p:cNvSpPr txBox="1">
            <a:spLocks/>
          </p:cNvSpPr>
          <p:nvPr/>
        </p:nvSpPr>
        <p:spPr>
          <a:xfrm>
            <a:off x="6806586" y="3736613"/>
            <a:ext cx="4632115" cy="25148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  <a:cs typeface="Courier New" panose="02070309020205020404" pitchFamily="49" charset="0"/>
              </a:rPr>
              <a:t>extract top 8 bits </a:t>
            </a:r>
            <a:r>
              <a:rPr lang="en-US" sz="2000" dirty="0">
                <a:cs typeface="Courier New" panose="02070309020205020404" pitchFamily="49" charset="0"/>
              </a:rPr>
              <a:t>of r2 into r1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ab ab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 r1, r2, 0xff000000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00 00 00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0xff000000;  // in C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6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19098"/>
          </a:xfrm>
        </p:spPr>
        <p:txBody>
          <a:bodyPr/>
          <a:lstStyle/>
          <a:p>
            <a:r>
              <a:rPr lang="en-US" dirty="0"/>
              <a:t>Finding if a bit is 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15AA-1EB7-D342-9049-9A663E36922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B9582F-8724-A9C7-AE3A-03F6593FBAF6}"/>
              </a:ext>
            </a:extLst>
          </p:cNvPr>
          <p:cNvSpPr txBox="1">
            <a:spLocks/>
          </p:cNvSpPr>
          <p:nvPr/>
        </p:nvSpPr>
        <p:spPr>
          <a:xfrm>
            <a:off x="276602" y="731836"/>
            <a:ext cx="5421710" cy="37260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cs typeface="Courier New" panose="02070309020205020404" pitchFamily="49" charset="0"/>
              </a:rPr>
              <a:t>query the status of a bit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"</a:t>
            </a:r>
            <a:r>
              <a:rPr lang="en-US" sz="2000" b="1" dirty="0">
                <a:solidFill>
                  <a:schemeClr val="accent1"/>
                </a:solidFill>
                <a:cs typeface="Courier New" panose="02070309020205020404" pitchFamily="49" charset="0"/>
              </a:rPr>
              <a:t>bit status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" </a:t>
            </a:r>
            <a:r>
              <a:rPr lang="en-US" sz="20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000" dirty="0">
                <a:cs typeface="Consolas" panose="020B0609020204030204" pitchFamily="49" charset="0"/>
              </a:rPr>
              <a:t>0 to </a:t>
            </a:r>
            <a:r>
              <a:rPr lang="en-US" sz="20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0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r>
              <a:rPr lang="en-US" sz="2000" dirty="0">
                <a:cs typeface="Courier New" panose="02070309020205020404" pitchFamily="49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0x02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code for is set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6B29B1-4CED-8409-941E-9A5BC67995DB}"/>
              </a:ext>
            </a:extLst>
          </p:cNvPr>
          <p:cNvGrpSpPr/>
          <p:nvPr/>
        </p:nvGrpSpPr>
        <p:grpSpPr>
          <a:xfrm>
            <a:off x="6034351" y="1248955"/>
            <a:ext cx="5765380" cy="2957285"/>
            <a:chOff x="6263903" y="700315"/>
            <a:chExt cx="5765380" cy="2957285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82FFBCDA-F6D9-D4D5-0C98-758CBB0B2F82}"/>
                </a:ext>
              </a:extLst>
            </p:cNvPr>
            <p:cNvSpPr txBox="1">
              <a:spLocks/>
            </p:cNvSpPr>
            <p:nvPr/>
          </p:nvSpPr>
          <p:spPr>
            <a:xfrm>
              <a:off x="6263903" y="700315"/>
              <a:ext cx="5765380" cy="295728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 is bit 1 set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 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is bit 1 set?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02   != 0 if set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F08A5D2-B00A-2FAF-B2CF-7CA59D945767}"/>
                </a:ext>
              </a:extLst>
            </p:cNvPr>
            <p:cNvCxnSpPr/>
            <p:nvPr/>
          </p:nvCxnSpPr>
          <p:spPr>
            <a:xfrm>
              <a:off x="8597234" y="255375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41ED1E6-E60A-C0B4-5868-80588566A092}"/>
                </a:ext>
              </a:extLst>
            </p:cNvPr>
            <p:cNvCxnSpPr/>
            <p:nvPr/>
          </p:nvCxnSpPr>
          <p:spPr>
            <a:xfrm>
              <a:off x="8973369" y="2524577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1E5D1A-E9E4-7145-940B-DD347D5C7C91}"/>
                </a:ext>
              </a:extLst>
            </p:cNvPr>
            <p:cNvCxnSpPr/>
            <p:nvPr/>
          </p:nvCxnSpPr>
          <p:spPr>
            <a:xfrm>
              <a:off x="8597234" y="1577685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A64F6B7-2514-953B-521B-CD7E85B035EA}"/>
                </a:ext>
              </a:extLst>
            </p:cNvPr>
            <p:cNvCxnSpPr/>
            <p:nvPr/>
          </p:nvCxnSpPr>
          <p:spPr>
            <a:xfrm>
              <a:off x="8973369" y="1548503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688458-6A66-EF73-EFAC-6E56A82E5FB0}"/>
                </a:ext>
              </a:extLst>
            </p:cNvPr>
            <p:cNvSpPr txBox="1"/>
            <p:nvPr/>
          </p:nvSpPr>
          <p:spPr>
            <a:xfrm>
              <a:off x="6265522" y="2633547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96C0BEA-3B85-48E1-7C07-D4592E3D00BD}"/>
                </a:ext>
              </a:extLst>
            </p:cNvPr>
            <p:cNvCxnSpPr/>
            <p:nvPr/>
          </p:nvCxnSpPr>
          <p:spPr>
            <a:xfrm>
              <a:off x="7718135" y="256666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7687DC1-4FA8-4230-0B28-330DFD506EB7}"/>
                </a:ext>
              </a:extLst>
            </p:cNvPr>
            <p:cNvCxnSpPr/>
            <p:nvPr/>
          </p:nvCxnSpPr>
          <p:spPr>
            <a:xfrm>
              <a:off x="8094270" y="253748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D2AF622-6D56-6CAD-BA27-D120A32E0B6A}"/>
                </a:ext>
              </a:extLst>
            </p:cNvPr>
            <p:cNvCxnSpPr/>
            <p:nvPr/>
          </p:nvCxnSpPr>
          <p:spPr>
            <a:xfrm>
              <a:off x="7718135" y="1590590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38FA2C6-8F07-7796-F722-5C75D11F2D08}"/>
                </a:ext>
              </a:extLst>
            </p:cNvPr>
            <p:cNvCxnSpPr/>
            <p:nvPr/>
          </p:nvCxnSpPr>
          <p:spPr>
            <a:xfrm>
              <a:off x="8094270" y="1561408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794B6-EA5D-DBCF-07D7-63F98DA34719}"/>
                </a:ext>
              </a:extLst>
            </p:cNvPr>
            <p:cNvSpPr txBox="1"/>
            <p:nvPr/>
          </p:nvSpPr>
          <p:spPr>
            <a:xfrm>
              <a:off x="9317040" y="2633547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31137-A86A-64AF-0D4B-B4D68A8BD9C7}"/>
              </a:ext>
            </a:extLst>
          </p:cNvPr>
          <p:cNvSpPr txBox="1">
            <a:spLocks/>
          </p:cNvSpPr>
          <p:nvPr/>
        </p:nvSpPr>
        <p:spPr>
          <a:xfrm>
            <a:off x="1023661" y="4535535"/>
            <a:ext cx="3839284" cy="2289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r1,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0x02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(r1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is set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1DE306-A521-D5A1-7610-FFF32D939BBE}"/>
              </a:ext>
            </a:extLst>
          </p:cNvPr>
          <p:cNvSpPr txBox="1">
            <a:spLocks/>
          </p:cNvSpPr>
          <p:nvPr/>
        </p:nvSpPr>
        <p:spPr>
          <a:xfrm>
            <a:off x="6096000" y="4491651"/>
            <a:ext cx="4161905" cy="2289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((r2 &amp; 0x02)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is set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F3D526-8B8A-9AC6-D705-5942FAE76CFD}"/>
                  </a:ext>
                </a:extLst>
              </p14:cNvPr>
              <p14:cNvContentPartPr/>
              <p14:nvPr/>
            </p14:nvContentPartPr>
            <p14:xfrm>
              <a:off x="2857680" y="4975200"/>
              <a:ext cx="1759320" cy="811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F3D526-8B8A-9AC6-D705-5942FAE76CF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48320" y="4965840"/>
                <a:ext cx="1778040" cy="83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821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7" y="100338"/>
            <a:ext cx="7905754" cy="527700"/>
          </a:xfrm>
        </p:spPr>
        <p:txBody>
          <a:bodyPr/>
          <a:lstStyle/>
          <a:p>
            <a:r>
              <a:rPr lang="en-US" dirty="0"/>
              <a:t>Even/Odd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610A5BF-49FB-B94E-A57D-440FB6186E20}"/>
              </a:ext>
            </a:extLst>
          </p:cNvPr>
          <p:cNvSpPr txBox="1">
            <a:spLocks/>
          </p:cNvSpPr>
          <p:nvPr/>
        </p:nvSpPr>
        <p:spPr>
          <a:xfrm>
            <a:off x="244908" y="643212"/>
            <a:ext cx="5993331" cy="32803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Even or odd, check LSB (same as mod %2)</a:t>
            </a:r>
            <a:endParaRPr lang="en-US" sz="1800" baseline="30000" dirty="0"/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 LSB (bit 0) if set then odd, else even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0x01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0x01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1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code for handling odd numbers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DC13D-55E3-7848-A57A-500AE7985D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FB0D03-C513-5CB3-B581-991D07661FB6}"/>
              </a:ext>
            </a:extLst>
          </p:cNvPr>
          <p:cNvGrpSpPr/>
          <p:nvPr/>
        </p:nvGrpSpPr>
        <p:grpSpPr>
          <a:xfrm>
            <a:off x="6430416" y="2868742"/>
            <a:ext cx="5516676" cy="2340680"/>
            <a:chOff x="6561143" y="857487"/>
            <a:chExt cx="5516676" cy="2340680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45C52BFB-107F-238A-AB7C-36E84DE2BD3F}"/>
                </a:ext>
              </a:extLst>
            </p:cNvPr>
            <p:cNvSpPr txBox="1">
              <a:spLocks/>
            </p:cNvSpPr>
            <p:nvPr/>
          </p:nvSpPr>
          <p:spPr>
            <a:xfrm>
              <a:off x="6561143" y="857487"/>
              <a:ext cx="5516676" cy="23406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2 even or odd)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(odd)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1B9EA73-37AA-AE35-F9A9-792581E8AACA}"/>
                </a:ext>
              </a:extLst>
            </p:cNvPr>
            <p:cNvCxnSpPr/>
            <p:nvPr/>
          </p:nvCxnSpPr>
          <p:spPr>
            <a:xfrm>
              <a:off x="8892855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7B932A-CB91-68C3-9DC6-C76FF0AFABFB}"/>
                </a:ext>
              </a:extLst>
            </p:cNvPr>
            <p:cNvCxnSpPr/>
            <p:nvPr/>
          </p:nvCxnSpPr>
          <p:spPr>
            <a:xfrm>
              <a:off x="9268990" y="2104054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EC7CDA-E358-1504-CF35-4664AF0B4D2C}"/>
                </a:ext>
              </a:extLst>
            </p:cNvPr>
            <p:cNvCxnSpPr/>
            <p:nvPr/>
          </p:nvCxnSpPr>
          <p:spPr>
            <a:xfrm>
              <a:off x="8892855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07F51F-4CCD-27A5-53FE-5D3DEFEDA13E}"/>
                </a:ext>
              </a:extLst>
            </p:cNvPr>
            <p:cNvCxnSpPr/>
            <p:nvPr/>
          </p:nvCxnSpPr>
          <p:spPr>
            <a:xfrm>
              <a:off x="9268990" y="1127980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095F9E-0A78-366E-E81A-B9AE4F93C29B}"/>
                </a:ext>
              </a:extLst>
            </p:cNvPr>
            <p:cNvSpPr txBox="1"/>
            <p:nvPr/>
          </p:nvSpPr>
          <p:spPr>
            <a:xfrm>
              <a:off x="6561143" y="221302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BAFD81-9E32-964E-D41F-E14104F9A75E}"/>
                </a:ext>
              </a:extLst>
            </p:cNvPr>
            <p:cNvCxnSpPr/>
            <p:nvPr/>
          </p:nvCxnSpPr>
          <p:spPr>
            <a:xfrm>
              <a:off x="8130488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66630D7-49DD-BF9F-8987-CD37A85F7981}"/>
                </a:ext>
              </a:extLst>
            </p:cNvPr>
            <p:cNvCxnSpPr/>
            <p:nvPr/>
          </p:nvCxnSpPr>
          <p:spPr>
            <a:xfrm>
              <a:off x="8526078" y="210405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BC3CBAC-D32E-74C0-FF5D-E604143E25C8}"/>
                </a:ext>
              </a:extLst>
            </p:cNvPr>
            <p:cNvCxnSpPr/>
            <p:nvPr/>
          </p:nvCxnSpPr>
          <p:spPr>
            <a:xfrm>
              <a:off x="813048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F3D7285-FAA5-F703-D557-F1979561FA6C}"/>
                </a:ext>
              </a:extLst>
            </p:cNvPr>
            <p:cNvCxnSpPr/>
            <p:nvPr/>
          </p:nvCxnSpPr>
          <p:spPr>
            <a:xfrm>
              <a:off x="852607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98FCD-B521-8CF3-0886-EE4FCA3A89FE}"/>
                </a:ext>
              </a:extLst>
            </p:cNvPr>
            <p:cNvSpPr txBox="1"/>
            <p:nvPr/>
          </p:nvSpPr>
          <p:spPr>
            <a:xfrm>
              <a:off x="9612661" y="2213024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35BFFC8-E60F-F83C-1912-953BB8EDA101}"/>
              </a:ext>
            </a:extLst>
          </p:cNvPr>
          <p:cNvSpPr txBox="1">
            <a:spLocks/>
          </p:cNvSpPr>
          <p:nvPr/>
        </p:nvSpPr>
        <p:spPr>
          <a:xfrm>
            <a:off x="444638" y="4076014"/>
            <a:ext cx="5793601" cy="2289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((r2 &amp; 0x01)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handling odd numbers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47B2B19-10E6-CB33-8F2A-53908AEAD4A2}"/>
                  </a:ext>
                </a:extLst>
              </p14:cNvPr>
              <p14:cNvContentPartPr/>
              <p14:nvPr/>
            </p14:nvContentPartPr>
            <p14:xfrm>
              <a:off x="4005720" y="983520"/>
              <a:ext cx="4108320" cy="5299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47B2B19-10E6-CB33-8F2A-53908AEAD4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96360" y="974160"/>
                <a:ext cx="4127040" cy="531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599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7" y="100338"/>
            <a:ext cx="7905754" cy="527700"/>
          </a:xfrm>
        </p:spPr>
        <p:txBody>
          <a:bodyPr/>
          <a:lstStyle/>
          <a:p>
            <a:r>
              <a:rPr lang="en-US" dirty="0"/>
              <a:t>MOD %&lt;power of 2&gt;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B9EBB15-3438-3947-A9A7-7D52224835D2}"/>
              </a:ext>
            </a:extLst>
          </p:cNvPr>
          <p:cNvSpPr txBox="1">
            <a:spLocks/>
          </p:cNvSpPr>
          <p:nvPr/>
        </p:nvSpPr>
        <p:spPr>
          <a:xfrm>
            <a:off x="208305" y="2582356"/>
            <a:ext cx="5993330" cy="13661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remainder (mod): </a:t>
            </a:r>
            <a:r>
              <a:rPr lang="en-US" sz="1800" b="1" dirty="0">
                <a:solidFill>
                  <a:schemeClr val="accent5"/>
                </a:solidFill>
                <a:cs typeface="Courier New" panose="02070309020205020404" pitchFamily="49" charset="0"/>
              </a:rPr>
              <a:t>num % d </a:t>
            </a:r>
            <a:r>
              <a:rPr lang="en-US" sz="1800" dirty="0">
                <a:cs typeface="Courier New" panose="02070309020205020404" pitchFamily="49" charset="0"/>
              </a:rPr>
              <a:t>where </a:t>
            </a:r>
            <a:r>
              <a:rPr lang="en-US" sz="1800" dirty="0"/>
              <a:t>num ≥ 0 and d = 2</a:t>
            </a:r>
            <a:r>
              <a:rPr lang="en-US" sz="1800" baseline="30000" dirty="0"/>
              <a:t>k</a:t>
            </a:r>
            <a:r>
              <a:rPr lang="en-US" sz="1800" dirty="0"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2</a:t>
            </a:r>
            <a:r>
              <a:rPr lang="en-US" sz="1800" baseline="30000" dirty="0"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-1 so for mod 16, mask = 16 -1 = 15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DC13D-55E3-7848-A57A-500AE7985D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FB0D03-C513-5CB3-B581-991D07661FB6}"/>
              </a:ext>
            </a:extLst>
          </p:cNvPr>
          <p:cNvGrpSpPr/>
          <p:nvPr/>
        </p:nvGrpSpPr>
        <p:grpSpPr>
          <a:xfrm>
            <a:off x="6411102" y="424910"/>
            <a:ext cx="5516676" cy="2776704"/>
            <a:chOff x="6527481" y="424910"/>
            <a:chExt cx="5516676" cy="2776704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45C52BFB-107F-238A-AB7C-36E84DE2BD3F}"/>
                </a:ext>
              </a:extLst>
            </p:cNvPr>
            <p:cNvSpPr txBox="1">
              <a:spLocks/>
            </p:cNvSpPr>
            <p:nvPr/>
          </p:nvSpPr>
          <p:spPr>
            <a:xfrm>
              <a:off x="6527481" y="424910"/>
              <a:ext cx="5516676" cy="277670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Example: %2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2 even or odd)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(odd)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1B9EA73-37AA-AE35-F9A9-792581E8AACA}"/>
                </a:ext>
              </a:extLst>
            </p:cNvPr>
            <p:cNvCxnSpPr/>
            <p:nvPr/>
          </p:nvCxnSpPr>
          <p:spPr>
            <a:xfrm>
              <a:off x="8892855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7B932A-CB91-68C3-9DC6-C76FF0AFABFB}"/>
                </a:ext>
              </a:extLst>
            </p:cNvPr>
            <p:cNvCxnSpPr/>
            <p:nvPr/>
          </p:nvCxnSpPr>
          <p:spPr>
            <a:xfrm>
              <a:off x="9268990" y="2104054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EC7CDA-E358-1504-CF35-4664AF0B4D2C}"/>
                </a:ext>
              </a:extLst>
            </p:cNvPr>
            <p:cNvCxnSpPr/>
            <p:nvPr/>
          </p:nvCxnSpPr>
          <p:spPr>
            <a:xfrm>
              <a:off x="8892855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07F51F-4CCD-27A5-53FE-5D3DEFEDA13E}"/>
                </a:ext>
              </a:extLst>
            </p:cNvPr>
            <p:cNvCxnSpPr/>
            <p:nvPr/>
          </p:nvCxnSpPr>
          <p:spPr>
            <a:xfrm>
              <a:off x="9268990" y="1127980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095F9E-0A78-366E-E81A-B9AE4F93C29B}"/>
                </a:ext>
              </a:extLst>
            </p:cNvPr>
            <p:cNvSpPr txBox="1"/>
            <p:nvPr/>
          </p:nvSpPr>
          <p:spPr>
            <a:xfrm>
              <a:off x="6641000" y="221302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BAFD81-9E32-964E-D41F-E14104F9A75E}"/>
                </a:ext>
              </a:extLst>
            </p:cNvPr>
            <p:cNvCxnSpPr/>
            <p:nvPr/>
          </p:nvCxnSpPr>
          <p:spPr>
            <a:xfrm>
              <a:off x="8130488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66630D7-49DD-BF9F-8987-CD37A85F7981}"/>
                </a:ext>
              </a:extLst>
            </p:cNvPr>
            <p:cNvCxnSpPr/>
            <p:nvPr/>
          </p:nvCxnSpPr>
          <p:spPr>
            <a:xfrm>
              <a:off x="8526078" y="210405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BC3CBAC-D32E-74C0-FF5D-E604143E25C8}"/>
                </a:ext>
              </a:extLst>
            </p:cNvPr>
            <p:cNvCxnSpPr/>
            <p:nvPr/>
          </p:nvCxnSpPr>
          <p:spPr>
            <a:xfrm>
              <a:off x="813048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F3D7285-FAA5-F703-D557-F1979561FA6C}"/>
                </a:ext>
              </a:extLst>
            </p:cNvPr>
            <p:cNvCxnSpPr/>
            <p:nvPr/>
          </p:nvCxnSpPr>
          <p:spPr>
            <a:xfrm>
              <a:off x="852607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98FCD-B521-8CF3-0886-EE4FCA3A89FE}"/>
                </a:ext>
              </a:extLst>
            </p:cNvPr>
            <p:cNvSpPr txBox="1"/>
            <p:nvPr/>
          </p:nvSpPr>
          <p:spPr>
            <a:xfrm>
              <a:off x="9612661" y="2213024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87153EF-4F6C-FE21-AFD8-7659536852E7}"/>
              </a:ext>
            </a:extLst>
          </p:cNvPr>
          <p:cNvGrpSpPr/>
          <p:nvPr/>
        </p:nvGrpSpPr>
        <p:grpSpPr>
          <a:xfrm>
            <a:off x="6577769" y="3820872"/>
            <a:ext cx="5005820" cy="2741293"/>
            <a:chOff x="6411623" y="3157874"/>
            <a:chExt cx="5005820" cy="2741293"/>
          </a:xfrm>
        </p:grpSpPr>
        <p:sp>
          <p:nvSpPr>
            <p:cNvPr id="37" name="Content Placeholder 2">
              <a:extLst>
                <a:ext uri="{FF2B5EF4-FFF2-40B4-BE49-F238E27FC236}">
                  <a16:creationId xmlns:a16="http://schemas.microsoft.com/office/drawing/2014/main" id="{D01F3C55-F13C-9BC2-60EC-9D26B232E922}"/>
                </a:ext>
              </a:extLst>
            </p:cNvPr>
            <p:cNvSpPr txBox="1">
              <a:spLocks/>
            </p:cNvSpPr>
            <p:nvPr/>
          </p:nvSpPr>
          <p:spPr>
            <a:xfrm>
              <a:off x="6411623" y="3157874"/>
              <a:ext cx="5005820" cy="274129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Example: Mod 16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0f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16)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00 00 07</a:t>
              </a: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BFE0A4C-B9D4-F0FD-A5BA-F0F5F7C54D1A}"/>
                </a:ext>
              </a:extLst>
            </p:cNvPr>
            <p:cNvCxnSpPr/>
            <p:nvPr/>
          </p:nvCxnSpPr>
          <p:spPr>
            <a:xfrm>
              <a:off x="8788329" y="486201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866F68C-E987-2EA8-9F0C-FB790A7C82AC}"/>
                </a:ext>
              </a:extLst>
            </p:cNvPr>
            <p:cNvCxnSpPr/>
            <p:nvPr/>
          </p:nvCxnSpPr>
          <p:spPr>
            <a:xfrm>
              <a:off x="9164464" y="4832831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DC6A28A-DB58-0B79-C1EB-CE60B7938C8D}"/>
                </a:ext>
              </a:extLst>
            </p:cNvPr>
            <p:cNvCxnSpPr/>
            <p:nvPr/>
          </p:nvCxnSpPr>
          <p:spPr>
            <a:xfrm>
              <a:off x="8788329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CF420E6-AD3A-DEA5-912B-3F6A88882D42}"/>
                </a:ext>
              </a:extLst>
            </p:cNvPr>
            <p:cNvCxnSpPr/>
            <p:nvPr/>
          </p:nvCxnSpPr>
          <p:spPr>
            <a:xfrm>
              <a:off x="9164464" y="3856757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D7DAED6-CA49-8394-C2A8-0CC557117273}"/>
                </a:ext>
              </a:extLst>
            </p:cNvPr>
            <p:cNvSpPr txBox="1"/>
            <p:nvPr/>
          </p:nvSpPr>
          <p:spPr>
            <a:xfrm>
              <a:off x="6456617" y="494180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62FB1DC-EBD7-CEE4-67CE-C266F0D9EC16}"/>
                </a:ext>
              </a:extLst>
            </p:cNvPr>
            <p:cNvCxnSpPr/>
            <p:nvPr/>
          </p:nvCxnSpPr>
          <p:spPr>
            <a:xfrm>
              <a:off x="8025962" y="486201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8AD578C-FC02-1962-D9C0-07E160C4FC52}"/>
                </a:ext>
              </a:extLst>
            </p:cNvPr>
            <p:cNvCxnSpPr/>
            <p:nvPr/>
          </p:nvCxnSpPr>
          <p:spPr>
            <a:xfrm>
              <a:off x="8421552" y="4832831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02361FE-5536-EFB9-B126-6F9454B8A8F4}"/>
                </a:ext>
              </a:extLst>
            </p:cNvPr>
            <p:cNvCxnSpPr/>
            <p:nvPr/>
          </p:nvCxnSpPr>
          <p:spPr>
            <a:xfrm>
              <a:off x="8025962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47F4BAB-A456-3C8B-F4EF-4154FFD3D105}"/>
                </a:ext>
              </a:extLst>
            </p:cNvPr>
            <p:cNvCxnSpPr/>
            <p:nvPr/>
          </p:nvCxnSpPr>
          <p:spPr>
            <a:xfrm>
              <a:off x="8421552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C739F41-B233-C131-980D-7647099832A2}"/>
                </a:ext>
              </a:extLst>
            </p:cNvPr>
            <p:cNvSpPr txBox="1"/>
            <p:nvPr/>
          </p:nvSpPr>
          <p:spPr>
            <a:xfrm>
              <a:off x="9508135" y="4941801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7314E27-9DA9-BF5F-B2F5-3FDB4BA2A48F}"/>
                  </a:ext>
                </a:extLst>
              </p14:cNvPr>
              <p14:cNvContentPartPr/>
              <p14:nvPr/>
            </p14:nvContentPartPr>
            <p14:xfrm>
              <a:off x="8206920" y="3256920"/>
              <a:ext cx="3304800" cy="916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7314E27-9DA9-BF5F-B2F5-3FDB4BA2A48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97560" y="3247560"/>
                <a:ext cx="3323520" cy="93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458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381" y="17221"/>
            <a:ext cx="5667436" cy="989514"/>
          </a:xfrm>
        </p:spPr>
        <p:txBody>
          <a:bodyPr/>
          <a:lstStyle/>
          <a:p>
            <a:r>
              <a:rPr lang="en-US" dirty="0"/>
              <a:t>Flipping bits: bit toggle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Used in PA7/PA8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08E09E5-9AC4-CD4E-8C0C-46EF01EF3FFD}"/>
              </a:ext>
            </a:extLst>
          </p:cNvPr>
          <p:cNvSpPr txBox="1">
            <a:spLocks/>
          </p:cNvSpPr>
          <p:nvPr/>
        </p:nvSpPr>
        <p:spPr>
          <a:xfrm>
            <a:off x="292465" y="1035388"/>
            <a:ext cx="5499429" cy="29131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invert (</a:t>
            </a:r>
            <a:r>
              <a:rPr lang="en-US" sz="2200" i="1" dirty="0">
                <a:solidFill>
                  <a:srgbClr val="7030A0"/>
                </a:solidFill>
                <a:cs typeface="Courier New" panose="02070309020205020404" pitchFamily="49" charset="0"/>
              </a:rPr>
              <a:t>flip</a:t>
            </a:r>
            <a:r>
              <a:rPr lang="en-US" sz="2200" dirty="0">
                <a:cs typeface="Courier New" panose="02070309020205020404" pitchFamily="49" charset="0"/>
              </a:rPr>
              <a:t>)  bits 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bit toggle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1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will flip the bit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Observation: When applied twice, it returns the original value (symmetric encoding)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a mask of all 1's is a 1's compliment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C8D7914-81C5-FB9B-7D7B-C7BB08BC90CA}"/>
              </a:ext>
            </a:extLst>
          </p:cNvPr>
          <p:cNvGrpSpPr/>
          <p:nvPr/>
        </p:nvGrpSpPr>
        <p:grpSpPr>
          <a:xfrm>
            <a:off x="6822136" y="324539"/>
            <a:ext cx="5204066" cy="2992240"/>
            <a:chOff x="7078457" y="-247141"/>
            <a:chExt cx="5204066" cy="2992240"/>
          </a:xfrm>
        </p:grpSpPr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5E0A7040-4A58-6867-801E-755236B8946D}"/>
                </a:ext>
              </a:extLst>
            </p:cNvPr>
            <p:cNvSpPr txBox="1">
              <a:spLocks/>
            </p:cNvSpPr>
            <p:nvPr/>
          </p:nvSpPr>
          <p:spPr>
            <a:xfrm>
              <a:off x="7078457" y="-247141"/>
              <a:ext cx="4487983" cy="29922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invert (</a:t>
              </a:r>
              <a:r>
                <a:rPr lang="en-US" sz="2000" i="1" dirty="0">
                  <a:solidFill>
                    <a:srgbClr val="7030A0"/>
                  </a:solidFill>
                  <a:cs typeface="Courier New" panose="02070309020205020404" pitchFamily="49" charset="0"/>
                </a:rPr>
                <a:t>flip</a:t>
              </a:r>
              <a:r>
                <a:rPr lang="en-US" sz="2000" dirty="0">
                  <a:cs typeface="Courier New" panose="02070309020205020404" pitchFamily="49" charset="0"/>
                </a:rPr>
                <a:t>)  the lower 8-bits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5F70D93-F240-38C3-B5A5-0732076F9F55}"/>
                </a:ext>
              </a:extLst>
            </p:cNvPr>
            <p:cNvCxnSpPr/>
            <p:nvPr/>
          </p:nvCxnSpPr>
          <p:spPr>
            <a:xfrm>
              <a:off x="9641904" y="163747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7727DFB-1139-A7C6-1DF0-E72D33F22A59}"/>
                </a:ext>
              </a:extLst>
            </p:cNvPr>
            <p:cNvCxnSpPr/>
            <p:nvPr/>
          </p:nvCxnSpPr>
          <p:spPr>
            <a:xfrm>
              <a:off x="10018039" y="1608296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B5BFE21-7329-D784-883F-EB3CC27947CA}"/>
                </a:ext>
              </a:extLst>
            </p:cNvPr>
            <p:cNvCxnSpPr/>
            <p:nvPr/>
          </p:nvCxnSpPr>
          <p:spPr>
            <a:xfrm>
              <a:off x="9641904" y="66140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D988C4F-78E8-3F9C-E374-4E1A224DEB5B}"/>
                </a:ext>
              </a:extLst>
            </p:cNvPr>
            <p:cNvCxnSpPr/>
            <p:nvPr/>
          </p:nvCxnSpPr>
          <p:spPr>
            <a:xfrm>
              <a:off x="10018039" y="632222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0F4701-A5DE-9DCA-2AC2-7AD7A4E37D6B}"/>
                </a:ext>
              </a:extLst>
            </p:cNvPr>
            <p:cNvSpPr txBox="1"/>
            <p:nvPr/>
          </p:nvSpPr>
          <p:spPr>
            <a:xfrm>
              <a:off x="10018039" y="1733516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inverts (flips)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1C2D775-13BD-0BD4-E467-4722D3FCF71C}"/>
                </a:ext>
              </a:extLst>
            </p:cNvPr>
            <p:cNvCxnSpPr/>
            <p:nvPr/>
          </p:nvCxnSpPr>
          <p:spPr>
            <a:xfrm>
              <a:off x="8762805" y="165038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4409B3A-1932-4F7E-6D23-48F09789BD0A}"/>
                </a:ext>
              </a:extLst>
            </p:cNvPr>
            <p:cNvCxnSpPr/>
            <p:nvPr/>
          </p:nvCxnSpPr>
          <p:spPr>
            <a:xfrm>
              <a:off x="9138940" y="1621201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D364A7C-36FC-7582-7396-64989F12E3D8}"/>
                </a:ext>
              </a:extLst>
            </p:cNvPr>
            <p:cNvCxnSpPr/>
            <p:nvPr/>
          </p:nvCxnSpPr>
          <p:spPr>
            <a:xfrm>
              <a:off x="8762805" y="64512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336609C-94A4-2428-C3BB-1E080CFD8F5C}"/>
                </a:ext>
              </a:extLst>
            </p:cNvPr>
            <p:cNvCxnSpPr/>
            <p:nvPr/>
          </p:nvCxnSpPr>
          <p:spPr>
            <a:xfrm>
              <a:off x="9138940" y="64512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7236E5-9193-C472-8714-D33EA61ED0AD}"/>
                </a:ext>
              </a:extLst>
            </p:cNvPr>
            <p:cNvSpPr txBox="1"/>
            <p:nvPr/>
          </p:nvSpPr>
          <p:spPr>
            <a:xfrm>
              <a:off x="7308560" y="1781866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67F08ED-C114-C1AF-75FB-3F7746FDCF16}"/>
                </a:ext>
              </a:extLst>
            </p:cNvPr>
            <p:cNvSpPr txBox="1"/>
            <p:nvPr/>
          </p:nvSpPr>
          <p:spPr>
            <a:xfrm>
              <a:off x="10264022" y="2201925"/>
              <a:ext cx="201850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88: 1000 1000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0EABAD9-B8C3-6099-46F6-D2B7C70A4A03}"/>
              </a:ext>
            </a:extLst>
          </p:cNvPr>
          <p:cNvGrpSpPr/>
          <p:nvPr/>
        </p:nvGrpSpPr>
        <p:grpSpPr>
          <a:xfrm>
            <a:off x="6313593" y="3459807"/>
            <a:ext cx="5585942" cy="2487455"/>
            <a:chOff x="6215817" y="3952256"/>
            <a:chExt cx="5585942" cy="2487455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CF46DAD8-882D-FA1D-C2A9-998AE0AE4CD6}"/>
                </a:ext>
              </a:extLst>
            </p:cNvPr>
            <p:cNvSpPr txBox="1">
              <a:spLocks/>
            </p:cNvSpPr>
            <p:nvPr/>
          </p:nvSpPr>
          <p:spPr>
            <a:xfrm>
              <a:off x="6215817" y="3952256"/>
              <a:ext cx="5585942" cy="24874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</a:t>
              </a:r>
            </a:p>
            <a:p>
              <a:pPr marL="0" indent="0"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apply a 2</a:t>
              </a:r>
              <a:r>
                <a:rPr lang="en-US" sz="2000" baseline="30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nd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time</a:t>
              </a:r>
            </a:p>
            <a:p>
              <a:pPr marL="0" indent="0">
                <a:buNone/>
              </a:pPr>
              <a:endPara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original value!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B390509-7B77-75C9-2921-835951B1374A}"/>
                </a:ext>
              </a:extLst>
            </p:cNvPr>
            <p:cNvCxnSpPr/>
            <p:nvPr/>
          </p:nvCxnSpPr>
          <p:spPr>
            <a:xfrm>
              <a:off x="8895546" y="533157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E64C1D9-9D15-4E4A-619A-ACBF5A49A006}"/>
                </a:ext>
              </a:extLst>
            </p:cNvPr>
            <p:cNvCxnSpPr/>
            <p:nvPr/>
          </p:nvCxnSpPr>
          <p:spPr>
            <a:xfrm>
              <a:off x="9271681" y="530239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D278756-C9B3-9A61-8AA0-43C7DD815347}"/>
                </a:ext>
              </a:extLst>
            </p:cNvPr>
            <p:cNvCxnSpPr/>
            <p:nvPr/>
          </p:nvCxnSpPr>
          <p:spPr>
            <a:xfrm>
              <a:off x="8895546" y="435550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BACE81C-6F51-AB67-3B52-D8F67F9FC86F}"/>
                </a:ext>
              </a:extLst>
            </p:cNvPr>
            <p:cNvCxnSpPr/>
            <p:nvPr/>
          </p:nvCxnSpPr>
          <p:spPr>
            <a:xfrm>
              <a:off x="9271681" y="4326323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48CAFD-F1B7-7FDA-D03F-935BE6CF2AC6}"/>
                </a:ext>
              </a:extLst>
            </p:cNvPr>
            <p:cNvSpPr txBox="1"/>
            <p:nvPr/>
          </p:nvSpPr>
          <p:spPr>
            <a:xfrm>
              <a:off x="9271681" y="5427617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inverts (flips)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5AFDA1A-F5CF-8F63-22C1-53EC5448CE3F}"/>
                </a:ext>
              </a:extLst>
            </p:cNvPr>
            <p:cNvCxnSpPr/>
            <p:nvPr/>
          </p:nvCxnSpPr>
          <p:spPr>
            <a:xfrm>
              <a:off x="8016447" y="534448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83AD405-20EA-CB06-53A7-32756500C69D}"/>
                </a:ext>
              </a:extLst>
            </p:cNvPr>
            <p:cNvCxnSpPr/>
            <p:nvPr/>
          </p:nvCxnSpPr>
          <p:spPr>
            <a:xfrm>
              <a:off x="8392582" y="531530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B32E545-837F-86D8-D462-D91E6F65433D}"/>
                </a:ext>
              </a:extLst>
            </p:cNvPr>
            <p:cNvCxnSpPr/>
            <p:nvPr/>
          </p:nvCxnSpPr>
          <p:spPr>
            <a:xfrm>
              <a:off x="8016447" y="433922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5127503-D696-84AD-9C5E-25C01CB4047D}"/>
                </a:ext>
              </a:extLst>
            </p:cNvPr>
            <p:cNvCxnSpPr/>
            <p:nvPr/>
          </p:nvCxnSpPr>
          <p:spPr>
            <a:xfrm>
              <a:off x="8392582" y="433922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4B4F404-F29B-0A98-92B2-BBED7BE03D2D}"/>
              </a:ext>
            </a:extLst>
          </p:cNvPr>
          <p:cNvSpPr txBox="1"/>
          <p:nvPr/>
        </p:nvSpPr>
        <p:spPr>
          <a:xfrm>
            <a:off x="10007701" y="854252"/>
            <a:ext cx="201850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77: 0111 0111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A255BC-535E-4AD0-616A-412D26D42D12}"/>
              </a:ext>
            </a:extLst>
          </p:cNvPr>
          <p:cNvSpPr txBox="1">
            <a:spLocks/>
          </p:cNvSpPr>
          <p:nvPr/>
        </p:nvSpPr>
        <p:spPr>
          <a:xfrm>
            <a:off x="392368" y="4016027"/>
            <a:ext cx="4595268" cy="10049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Example: </a:t>
            </a:r>
            <a:r>
              <a:rPr lang="en-US" sz="20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flip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the lower 8-bits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r1, r2, 0xff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FD3806-6CAF-FA1F-061B-BCABE55F2B61}"/>
              </a:ext>
            </a:extLst>
          </p:cNvPr>
          <p:cNvSpPr txBox="1">
            <a:spLocks/>
          </p:cNvSpPr>
          <p:nvPr/>
        </p:nvSpPr>
        <p:spPr>
          <a:xfrm>
            <a:off x="728104" y="5184461"/>
            <a:ext cx="2998071" cy="10049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unsigned int r1, r2;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 = r2 ^ 0xff;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E59B5-EA22-5F46-A881-C9793C9F9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600" y="368300"/>
            <a:ext cx="6338400" cy="64876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chemeClr val="accent1"/>
                    </a:solidFill>
                  </a:rPr>
                  <a:t>4 bits </a:t>
                </a:r>
                <a:r>
                  <a:rPr lang="en-US" sz="2200" dirty="0">
                    <a:solidFill>
                      <a:schemeClr val="tx1"/>
                    </a:solidFill>
                  </a:rPr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  <m:r>
                      <a:rPr 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ONLY</a:t>
                </a:r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16 distinct values</a:t>
                </a:r>
              </a:p>
              <a:p>
                <a:r>
                  <a:rPr lang="en-US" sz="2200" b="1" dirty="0">
                    <a:solidFill>
                      <a:srgbClr val="0070C0"/>
                    </a:solidFill>
                  </a:rPr>
                  <a:t>Mod</a:t>
                </a:r>
                <a:r>
                  <a:rPr lang="en-US" sz="2200" dirty="0">
                    <a:solidFill>
                      <a:srgbClr val="0070C0"/>
                    </a:solidFill>
                  </a:rPr>
                  <a:t>ular</a:t>
                </a:r>
                <a:r>
                  <a:rPr lang="en-US" sz="2200" dirty="0">
                    <a:solidFill>
                      <a:schemeClr val="tx1"/>
                    </a:solidFill>
                  </a:rPr>
                  <a:t> (C operator: </a:t>
                </a:r>
                <a:r>
                  <a:rPr lang="en-US" sz="2200" dirty="0">
                    <a:solidFill>
                      <a:srgbClr val="FF0000"/>
                    </a:solidFill>
                  </a:rPr>
                  <a:t>%</a:t>
                </a:r>
                <a:r>
                  <a:rPr lang="en-US" sz="2200" dirty="0">
                    <a:solidFill>
                      <a:schemeClr val="tx1"/>
                    </a:solidFill>
                  </a:rPr>
                  <a:t>) or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clock math</a:t>
                </a:r>
              </a:p>
              <a:p>
                <a:pPr lvl="1"/>
                <a:r>
                  <a:rPr lang="en-US" sz="2200" dirty="0"/>
                  <a:t>Numbers start at 0 and “wrap around” after 15 and go back to 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adding </a:t>
                </a:r>
                <a:r>
                  <a:rPr lang="en-US" sz="2200" dirty="0"/>
                  <a:t>1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0000 -&gt; 0001 … -&gt; 1111 -&gt;  0000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subtracting</a:t>
                </a:r>
                <a:r>
                  <a:rPr lang="en-US" sz="2200" dirty="0"/>
                  <a:t> 1 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counter-clockwise)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1111 -&gt; 1110 … -&gt; 0000 -&gt;  1111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Addition and subtraction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use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normal </a:t>
                </a:r>
                <a:r>
                  <a:rPr lang="en-US" sz="2200" dirty="0">
                    <a:solidFill>
                      <a:schemeClr val="accent3"/>
                    </a:solidFill>
                    <a:ea typeface="ＭＳ Ｐゴシック" pitchFamily="34" charset="-128"/>
                    <a:cs typeface="ＭＳ Ｐゴシック" pitchFamily="34" charset="-128"/>
                  </a:rPr>
                  <a:t>"carry"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and </a:t>
                </a:r>
                <a:r>
                  <a:rPr lang="en-US" sz="2200" dirty="0">
                    <a:solidFill>
                      <a:srgbClr val="7030A0"/>
                    </a:solidFill>
                    <a:ea typeface="ＭＳ Ｐゴシック" pitchFamily="34" charset="-128"/>
                    <a:cs typeface="ＭＳ Ｐゴシック" pitchFamily="34" charset="-128"/>
                  </a:rPr>
                  <a:t>"borrow"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rules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, just operate in binary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blipFill>
                <a:blip r:embed="rId4"/>
                <a:stretch>
                  <a:fillRect l="-1067" b="-693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106078"/>
            <a:ext cx="12028525" cy="493969"/>
          </a:xfrm>
        </p:spPr>
        <p:txBody>
          <a:bodyPr/>
          <a:lstStyle/>
          <a:p>
            <a:r>
              <a:rPr lang="en-US" dirty="0"/>
              <a:t>Unsigned Integers (positive numbers) with Fixed # of Bits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701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4174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How do we represent the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negative numbers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within a fixed number of bits?</a:t>
                </a:r>
              </a:p>
              <a:p>
                <a:pPr lvl="1"/>
                <a:r>
                  <a:rPr lang="en-US" sz="2200" dirty="0">
                    <a:solidFill>
                      <a:srgbClr val="2C895B"/>
                    </a:solidFill>
                  </a:rPr>
                  <a:t>Allocate some bit patte</a:t>
                </a:r>
                <a:r>
                  <a:rPr lang="en-US" sz="2200" dirty="0"/>
                  <a:t>rns to </a:t>
                </a:r>
                <a:r>
                  <a:rPr lang="en-US" sz="2200" dirty="0">
                    <a:solidFill>
                      <a:srgbClr val="F3753F"/>
                    </a:solidFill>
                  </a:rPr>
                  <a:t>negative</a:t>
                </a:r>
                <a:r>
                  <a:rPr lang="en-US" sz="2200" dirty="0"/>
                  <a:t> and others to </a:t>
                </a:r>
                <a:r>
                  <a:rPr lang="en-US" sz="2200" dirty="0">
                    <a:solidFill>
                      <a:srgbClr val="0070C0"/>
                    </a:solidFill>
                  </a:rPr>
                  <a:t>positive</a:t>
                </a:r>
                <a:r>
                  <a:rPr lang="en-US" sz="2200" dirty="0"/>
                  <a:t> numbers (and zero)</a:t>
                </a:r>
              </a:p>
              <a:p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distinct bit patterns </a:t>
                </a:r>
                <a:r>
                  <a:rPr lang="en-US" sz="2400" dirty="0"/>
                  <a:t>to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encode positive </a:t>
                </a:r>
                <a:r>
                  <a:rPr lang="en-US" sz="2400" dirty="0"/>
                  <a:t>and </a:t>
                </a:r>
                <a:r>
                  <a:rPr lang="en-US" sz="2400" dirty="0">
                    <a:solidFill>
                      <a:srgbClr val="0070C0"/>
                    </a:solidFill>
                  </a:rPr>
                  <a:t>negative values</a:t>
                </a:r>
                <a:endParaRPr lang="en-US" sz="2400" b="1" dirty="0">
                  <a:solidFill>
                    <a:srgbClr val="0070C0"/>
                  </a:solidFill>
                </a:endParaRP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Unsigned values:</a:t>
                </a:r>
                <a:r>
                  <a:rPr lang="en-US" sz="2400" dirty="0">
                    <a:solidFill>
                      <a:srgbClr val="0070C0"/>
                    </a:solidFill>
                  </a:rPr>
                  <a:t>	 0 ...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–1</a:t>
                </a: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AB0000"/>
                    </a:solidFill>
                  </a:rPr>
                  <a:t>Signed values:</a:t>
                </a:r>
                <a:r>
                  <a:rPr lang="en-US" sz="2400" dirty="0">
                    <a:solidFill>
                      <a:srgbClr val="AB0000"/>
                    </a:solidFill>
                  </a:rPr>
                  <a:t>	  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AB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 …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–1 (dividing the range in ~ half including 0)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b="1" dirty="0"/>
                  <a:t>On a number line (below):</a:t>
                </a:r>
                <a:r>
                  <a:rPr lang="en-US" sz="2200" dirty="0"/>
                  <a:t>  8-bit integers – signed and unsigned (</a:t>
                </a:r>
                <a:r>
                  <a:rPr lang="en-US" sz="2200" i="1" dirty="0"/>
                  <a:t>e.g.,</a:t>
                </a:r>
                <a:r>
                  <a:rPr lang="en-US" sz="2200" dirty="0"/>
                  <a:t>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char in C</a:t>
                </a:r>
                <a:r>
                  <a:rPr lang="en-US" sz="2200" b="1" dirty="0"/>
                  <a:t>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blipFill>
                <a:blip r:embed="rId2"/>
                <a:stretch>
                  <a:fillRect l="-649" b="-40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65CCFEE-9F55-5C49-B36C-05B4C3F97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8" y="163129"/>
            <a:ext cx="12036446" cy="491298"/>
          </a:xfrm>
        </p:spPr>
        <p:txBody>
          <a:bodyPr/>
          <a:lstStyle/>
          <a:p>
            <a:r>
              <a:rPr lang="en-US" dirty="0"/>
              <a:t>Problem: How to Encode </a:t>
            </a:r>
            <a:r>
              <a:rPr lang="en-US" u="sng" dirty="0">
                <a:solidFill>
                  <a:srgbClr val="7030A0"/>
                </a:solidFill>
              </a:rPr>
              <a:t>Both</a:t>
            </a:r>
            <a:r>
              <a:rPr lang="en-US" dirty="0">
                <a:solidFill>
                  <a:srgbClr val="7030A0"/>
                </a:solidFill>
              </a:rPr>
              <a:t> Positive </a:t>
            </a:r>
            <a:r>
              <a:rPr lang="en-US" u="sng" dirty="0"/>
              <a:t>and</a:t>
            </a:r>
            <a:r>
              <a:rPr lang="en-US" dirty="0">
                <a:solidFill>
                  <a:schemeClr val="accent5"/>
                </a:solidFill>
              </a:rPr>
              <a:t> Negative </a:t>
            </a:r>
            <a:r>
              <a:rPr lang="en-US" dirty="0"/>
              <a:t>Integers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988A40-10C6-8B45-898A-3386ADEF5015}"/>
              </a:ext>
            </a:extLst>
          </p:cNvPr>
          <p:cNvGrpSpPr/>
          <p:nvPr/>
        </p:nvGrpSpPr>
        <p:grpSpPr>
          <a:xfrm>
            <a:off x="936554" y="4826514"/>
            <a:ext cx="9291396" cy="554416"/>
            <a:chOff x="1108679" y="5610076"/>
            <a:chExt cx="9291396" cy="55441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94D3873-7B4F-0A41-A4B7-03C5574C2A5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86106" y="5810995"/>
              <a:ext cx="8349282" cy="1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stealth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/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/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blipFill>
                  <a:blip r:embed="rId4"/>
                  <a:stretch>
                    <a:fillRect l="-10811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/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25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5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/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12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7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/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−128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/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blipFill>
                  <a:blip r:embed="rId8"/>
                  <a:stretch>
                    <a:fillRect l="-13514" t="-6897" b="-31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DC3583B-383D-FA46-8B1B-C75560A32F4B}"/>
              </a:ext>
            </a:extLst>
          </p:cNvPr>
          <p:cNvGrpSpPr/>
          <p:nvPr/>
        </p:nvGrpSpPr>
        <p:grpSpPr>
          <a:xfrm>
            <a:off x="4895206" y="4421471"/>
            <a:ext cx="4398538" cy="380122"/>
            <a:chOff x="5087218" y="5341410"/>
            <a:chExt cx="4398538" cy="38012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EAA2BC7-BAA8-5346-BCD7-97DCA734913B}"/>
                </a:ext>
              </a:extLst>
            </p:cNvPr>
            <p:cNvCxnSpPr/>
            <p:nvPr/>
          </p:nvCxnSpPr>
          <p:spPr bwMode="auto">
            <a:xfrm>
              <a:off x="5457525" y="5341410"/>
              <a:ext cx="3657600" cy="0"/>
            </a:xfrm>
            <a:prstGeom prst="line">
              <a:avLst/>
            </a:prstGeom>
            <a:noFill/>
            <a:ln w="476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/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𝟖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0070C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-1</a:t>
                  </a: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  <a:blipFill>
                  <a:blip r:embed="rId9"/>
                  <a:stretch>
                    <a:fillRect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/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𝟎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b="1" dirty="0">
                    <a:solidFill>
                      <a:srgbClr val="0070C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blipFill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CA9B160-5AF0-8947-8E09-0D76333DD777}"/>
              </a:ext>
            </a:extLst>
          </p:cNvPr>
          <p:cNvGrpSpPr/>
          <p:nvPr/>
        </p:nvGrpSpPr>
        <p:grpSpPr>
          <a:xfrm>
            <a:off x="2295911" y="5514056"/>
            <a:ext cx="7346883" cy="963659"/>
            <a:chOff x="2456457" y="6244008"/>
            <a:chExt cx="7346883" cy="96365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CB62CE-7E7B-5F45-AFA6-4B380F3D00DD}"/>
                </a:ext>
              </a:extLst>
            </p:cNvPr>
            <p:cNvSpPr txBox="1"/>
            <p:nvPr/>
          </p:nvSpPr>
          <p:spPr>
            <a:xfrm>
              <a:off x="2456457" y="6807557"/>
              <a:ext cx="7346883" cy="400110"/>
            </a:xfrm>
            <a:prstGeom prst="rect">
              <a:avLst/>
            </a:prstGeom>
            <a:noFill/>
            <a:ln w="31750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Same “width” (same number of encodings), just shifted in value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A19971C-CBFD-AD44-A701-26222CE8EF0D}"/>
                </a:ext>
              </a:extLst>
            </p:cNvPr>
            <p:cNvGrpSpPr/>
            <p:nvPr/>
          </p:nvGrpSpPr>
          <p:grpSpPr>
            <a:xfrm>
              <a:off x="3125359" y="6244008"/>
              <a:ext cx="4789483" cy="407277"/>
              <a:chOff x="3125359" y="6244008"/>
              <a:chExt cx="4789483" cy="4072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/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no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𝟖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𝟏</m:t>
                            </m:r>
                          </m:sup>
                        </m:sSup>
                      </m:oMath>
                    </a14:m>
                    <a:r>
                      <a:rPr lang="en-US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-1</a:t>
                    </a: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740" t="-6667" r="-9589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/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𝟖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𝟏</m:t>
                              </m:r>
                            </m:sup>
                          </m:sSup>
                        </m:oMath>
                      </m:oMathPara>
                    </a14:m>
                    <a:endParaRPr lang="en-US" dirty="0">
                      <a:solidFill>
                        <a:srgbClr val="C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/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Roboto" charset="0"/>
                              <a:cs typeface="Calibri" panose="020F0502020204030204" pitchFamily="34" charset="0"/>
                            </a:rPr>
                            <m:t>𝟎</m:t>
                          </m:r>
                        </m:oMath>
                      </m:oMathPara>
                    </a14:m>
                    <a:endParaRPr lang="en-US" b="1" dirty="0">
                      <a:solidFill>
                        <a:srgbClr val="FF000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b="1" dirty="0">
                      <a:solidFill>
                        <a:srgbClr val="0070C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7112510-131C-1048-B478-634D5E2A4E3D}"/>
                  </a:ext>
                </a:extLst>
              </p:cNvPr>
              <p:cNvCxnSpPr/>
              <p:nvPr/>
            </p:nvCxnSpPr>
            <p:spPr bwMode="auto">
              <a:xfrm>
                <a:off x="3747766" y="6258399"/>
                <a:ext cx="3657600" cy="0"/>
              </a:xfrm>
              <a:prstGeom prst="line">
                <a:avLst/>
              </a:prstGeom>
              <a:noFill/>
              <a:ln w="4762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EC3FBA1-59DE-4A4A-B4AF-49322C3A7896}"/>
              </a:ext>
            </a:extLst>
          </p:cNvPr>
          <p:cNvSpPr txBox="1"/>
          <p:nvPr/>
        </p:nvSpPr>
        <p:spPr>
          <a:xfrm>
            <a:off x="6420647" y="441374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Unsigned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E8EB64-D258-EF43-98A3-DA2A44E92FCF}"/>
              </a:ext>
            </a:extLst>
          </p:cNvPr>
          <p:cNvSpPr txBox="1"/>
          <p:nvPr/>
        </p:nvSpPr>
        <p:spPr>
          <a:xfrm>
            <a:off x="5582252" y="552448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Signed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F5E324-C3EB-F04F-8684-7AC78A2A8166}"/>
              </a:ext>
            </a:extLst>
          </p:cNvPr>
          <p:cNvSpPr txBox="1"/>
          <p:nvPr/>
        </p:nvSpPr>
        <p:spPr>
          <a:xfrm>
            <a:off x="11891918" y="65102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53FF584-74B4-FF4D-9910-79C9FDE33A0C}"/>
              </a:ext>
            </a:extLst>
          </p:cNvPr>
          <p:cNvGrpSpPr/>
          <p:nvPr/>
        </p:nvGrpSpPr>
        <p:grpSpPr>
          <a:xfrm>
            <a:off x="5416020" y="2289457"/>
            <a:ext cx="4803214" cy="369332"/>
            <a:chOff x="4987639" y="3211256"/>
            <a:chExt cx="4803214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C9E4B2-F6EA-FA4A-9251-7B68EDFF0915}"/>
                </a:ext>
              </a:extLst>
            </p:cNvPr>
            <p:cNvSpPr txBox="1"/>
            <p:nvPr/>
          </p:nvSpPr>
          <p:spPr>
            <a:xfrm>
              <a:off x="5185105" y="3211256"/>
              <a:ext cx="460574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-</a:t>
              </a:r>
              <a:r>
                <a:rPr lang="en-US" sz="1600" dirty="0">
                  <a:solidFill>
                    <a:srgbClr val="0070C0"/>
                  </a:solidFill>
                </a:rPr>
                <a:t>1 comes from counting 0 as a "positive" number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CA115D4-D143-8742-A0D4-1A29B7E138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7639" y="3400414"/>
              <a:ext cx="19746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60D59AE-3D44-F54E-E800-2C17E89142E4}"/>
                  </a:ext>
                </a:extLst>
              </p14:cNvPr>
              <p14:cNvContentPartPr/>
              <p14:nvPr/>
            </p14:nvContentPartPr>
            <p14:xfrm>
              <a:off x="6000120" y="2209680"/>
              <a:ext cx="3451320" cy="5767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60D59AE-3D44-F54E-E800-2C17E89142E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90760" y="2200320"/>
                <a:ext cx="3470040" cy="59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82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4" grpId="0"/>
      <p:bldP spid="24" grpId="0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7752EE-A1E6-F34C-AF9C-755690D7C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434" y="-2124"/>
            <a:ext cx="10515600" cy="715294"/>
          </a:xfrm>
        </p:spPr>
        <p:txBody>
          <a:bodyPr/>
          <a:lstStyle/>
          <a:p>
            <a:r>
              <a:rPr lang="en-US" dirty="0"/>
              <a:t>Two’s Complement: The MSB Has a </a:t>
            </a:r>
            <a:r>
              <a:rPr lang="en-US" i="1" dirty="0">
                <a:solidFill>
                  <a:schemeClr val="accent5"/>
                </a:solidFill>
              </a:rPr>
              <a:t>Negative 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400" dirty="0"/>
                  <a:t>4-bit (</a:t>
                </a:r>
                <a:r>
                  <a:rPr lang="en-US" sz="2400" dirty="0">
                    <a:solidFill>
                      <a:srgbClr val="0070C0"/>
                    </a:solidFill>
                  </a:rPr>
                  <a:t>w = 4</a:t>
                </a:r>
                <a:r>
                  <a:rPr lang="en-US" sz="2400" dirty="0"/>
                  <a:t>) weight  =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AB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𝟐</m:t>
                        </m:r>
                      </m:e>
                      <m:sup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dirty="0"/>
                  <a:t> = </a:t>
                </a:r>
                <a:r>
                  <a:rPr lang="en-US" sz="2400" dirty="0">
                    <a:solidFill>
                      <a:srgbClr val="C00000"/>
                    </a:solidFill>
                  </a:rPr>
                  <a:t>-2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= -8 </a:t>
                </a:r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unsigned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b="1" dirty="0"/>
                  <a:t>10</a:t>
                </a:r>
              </a:p>
              <a:p>
                <a:pPr lvl="5"/>
                <a:endParaRPr lang="en-US" sz="400" b="1" dirty="0"/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-1x2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2</a:t>
                </a:r>
                <a:r>
                  <a:rPr lang="en-US" sz="2200" dirty="0"/>
                  <a:t> =  </a:t>
                </a:r>
                <a:r>
                  <a:rPr lang="en-US" sz="2200" b="1" dirty="0"/>
                  <a:t>–6</a:t>
                </a:r>
                <a:endParaRPr lang="en-US" sz="2000" dirty="0"/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-8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                        </a:t>
                </a:r>
                <a:r>
                  <a:rPr lang="en-US" sz="2000" dirty="0">
                    <a:solidFill>
                      <a:srgbClr val="AB0000"/>
                    </a:solidFill>
                  </a:rPr>
                  <a:t>1</a:t>
                </a:r>
                <a:r>
                  <a:rPr lang="en-US" sz="2000" dirty="0">
                    <a:solidFill>
                      <a:srgbClr val="0070C0"/>
                    </a:solidFill>
                  </a:rPr>
                  <a:t>000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 = </a:t>
                </a:r>
                <a:r>
                  <a:rPr lang="en-US" sz="2000" dirty="0">
                    <a:solidFill>
                      <a:srgbClr val="AB0000"/>
                    </a:solidFill>
                  </a:rPr>
                  <a:t>-2</a:t>
                </a:r>
                <a:r>
                  <a:rPr lang="en-US" sz="20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000" dirty="0"/>
                  <a:t>+ </a:t>
                </a:r>
                <a:r>
                  <a:rPr lang="en-US" sz="2000" dirty="0">
                    <a:solidFill>
                      <a:srgbClr val="0070C0"/>
                    </a:solidFill>
                  </a:rPr>
                  <a:t>0 = </a:t>
                </a:r>
                <a:r>
                  <a:rPr lang="en-US" sz="2000" dirty="0">
                    <a:solidFill>
                      <a:srgbClr val="FF0000"/>
                    </a:solidFill>
                  </a:rPr>
                  <a:t>-8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-1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</a:t>
                </a:r>
                <a:br>
                  <a:rPr lang="en-US" sz="2200" dirty="0"/>
                </a:br>
                <a:r>
                  <a:rPr lang="en-US" sz="2200" dirty="0">
                    <a:solidFill>
                      <a:srgbClr val="AB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111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AB0000"/>
                    </a:solidFill>
                  </a:rPr>
                  <a:t>-2</a:t>
                </a:r>
                <a:r>
                  <a:rPr lang="en-US" sz="22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(2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3</a:t>
                </a:r>
                <a:r>
                  <a:rPr lang="en-US" sz="2200" dirty="0">
                    <a:solidFill>
                      <a:srgbClr val="0070C0"/>
                    </a:solidFill>
                  </a:rPr>
                  <a:t> – 1)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>
                    <a:solidFill>
                      <a:srgbClr val="0070C0"/>
                    </a:solidFill>
                  </a:rPr>
                  <a:t>+ 7 =</a:t>
                </a:r>
                <a:r>
                  <a:rPr lang="en-US" sz="2200" b="1" dirty="0">
                    <a:solidFill>
                      <a:srgbClr val="0070C0"/>
                    </a:solidFill>
                  </a:rPr>
                  <a:t> -1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blipFill>
                <a:blip r:embed="rId12"/>
                <a:stretch>
                  <a:fillRect l="-1237" b="-95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9D0ADF51-C909-E64A-A96B-E69C52E5449C}"/>
              </a:ext>
            </a:extLst>
          </p:cNvPr>
          <p:cNvGrpSpPr/>
          <p:nvPr/>
        </p:nvGrpSpPr>
        <p:grpSpPr>
          <a:xfrm>
            <a:off x="413759" y="1249498"/>
            <a:ext cx="7190263" cy="1086061"/>
            <a:chOff x="822959" y="1920239"/>
            <a:chExt cx="7021334" cy="1086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/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n</m:t>
                          </m:r>
                          <m: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kumimoji="0" lang="en-US" sz="2000" i="0" u="none" strike="noStrike" cap="none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sz="2000" i="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weight is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AB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kumimoji="0" lang="en-US" sz="2000" b="1" i="0" u="none" strike="noStrike" cap="none" normalizeH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sSup>
                        <m:sSupPr>
                          <m:ctrlPr>
                            <a:rPr kumimoji="0" lang="en-US" sz="2000" b="1" i="1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𝐧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𝟏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), </a:t>
                  </a:r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all other bits:</a:t>
                  </a:r>
                  <a:r>
                    <a:rPr kumimoji="0" lang="en-US" sz="200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have positive weights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(+</m:t>
                      </m:r>
                      <m:sSup>
                        <m:sSupPr>
                          <m:ctrlPr>
                            <a:rPr kumimoji="0" lang="en-US" sz="2000" b="0" i="1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i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blipFill>
                  <a:blip r:embed="rId14"/>
                  <a:stretch>
                    <a:fillRect t="-1136"/>
                  </a:stretch>
                </a:blip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7B1F950-EFF5-0844-95EA-89C6EC66CCE5}"/>
                </a:ext>
              </a:extLst>
            </p:cNvPr>
            <p:cNvGrpSpPr/>
            <p:nvPr/>
          </p:nvGrpSpPr>
          <p:grpSpPr>
            <a:xfrm>
              <a:off x="2436815" y="2500689"/>
              <a:ext cx="4000502" cy="381009"/>
              <a:chOff x="3724287" y="3378518"/>
              <a:chExt cx="2289770" cy="307942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2563865-794A-494B-9580-0740224F4BE9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4476582" y="3378519"/>
                <a:ext cx="1221329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. . .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08EB914-D32E-1A46-89F8-47615F3AD36F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646087" y="3378518"/>
                <a:ext cx="36797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0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4A4DFE2-4A68-F44B-9184-D25FBF1E8171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3724287" y="3378526"/>
                <a:ext cx="395163" cy="307934"/>
              </a:xfrm>
              <a:prstGeom prst="rect">
                <a:avLst/>
              </a:prstGeom>
              <a:solidFill>
                <a:srgbClr val="FFDBD0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AB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-1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AB000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0601EF6-5DA6-1B4C-863A-33DE74E9C580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4119453" y="3378519"/>
                <a:ext cx="35713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-2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09A32DE-0A8B-5B46-867E-B431D363B684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 bwMode="auto">
            <a:xfrm flipH="1">
              <a:off x="3464825" y="2295618"/>
              <a:ext cx="381000" cy="30480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5D41AE-6110-5B40-9AAE-0E8B53B3D21F}"/>
                </a:ext>
              </a:extLst>
            </p:cNvPr>
            <p:cNvCxnSpPr>
              <a:cxnSpLocks/>
            </p:cNvCxnSpPr>
            <p:nvPr>
              <p:custDataLst>
                <p:tags r:id="rId4"/>
              </p:custDataLst>
            </p:nvPr>
          </p:nvCxnSpPr>
          <p:spPr bwMode="auto">
            <a:xfrm>
              <a:off x="5766821" y="2256862"/>
              <a:ext cx="236155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B24F203-2C24-BE47-8AB4-5B3DB9352000}"/>
                </a:ext>
              </a:extLst>
            </p:cNvPr>
            <p:cNvCxnSpPr/>
            <p:nvPr>
              <p:custDataLst>
                <p:tags r:id="rId5"/>
              </p:custDataLst>
            </p:nvPr>
          </p:nvCxnSpPr>
          <p:spPr bwMode="auto">
            <a:xfrm>
              <a:off x="4814256" y="2317822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56A9258-55A6-184E-AFAC-83E87FC9A6B5}"/>
                </a:ext>
              </a:extLst>
            </p:cNvPr>
            <p:cNvCxnSpPr>
              <a:cxnSpLocks/>
            </p:cNvCxnSpPr>
            <p:nvPr>
              <p:custDataLst>
                <p:tags r:id="rId6"/>
              </p:custDataLst>
            </p:nvPr>
          </p:nvCxnSpPr>
          <p:spPr bwMode="auto">
            <a:xfrm>
              <a:off x="2775726" y="2256862"/>
              <a:ext cx="0" cy="308279"/>
            </a:xfrm>
            <a:prstGeom prst="straightConnector1">
              <a:avLst/>
            </a:prstGeom>
            <a:noFill/>
            <a:ln w="25400" cap="flat" cmpd="sng" algn="ctr">
              <a:solidFill>
                <a:srgbClr val="AB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′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𝒔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 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𝑪𝒐𝒎𝒑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…+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b>
                        <m:sSub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𝒃</m:t>
                          </m:r>
                        </m:e>
                        <m: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kumimoji="0" lang="en-US" sz="2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blipFill>
                <a:blip r:embed="rId16"/>
                <a:stretch>
                  <a:fillRect l="-1608" t="-10000" b="-33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B4CBADA-712E-6C48-8099-1AF4B8DCA31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C32D93-E672-49E3-9753-E082DA5469BF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8349" y="1443136"/>
            <a:ext cx="4366723" cy="451027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86CF584-E80D-5190-5423-C9604D4500A7}"/>
                  </a:ext>
                </a:extLst>
              </p14:cNvPr>
              <p14:cNvContentPartPr/>
              <p14:nvPr/>
            </p14:nvContentPartPr>
            <p14:xfrm>
              <a:off x="8516880" y="4662720"/>
              <a:ext cx="3713400" cy="1883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86CF584-E80D-5190-5423-C9604D4500A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507520" y="4653360"/>
                <a:ext cx="3732120" cy="190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736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60BCBE-32F3-014F-8FA8-ABEBEA6364F5}"/>
              </a:ext>
            </a:extLst>
          </p:cNvPr>
          <p:cNvSpPr/>
          <p:nvPr/>
        </p:nvSpPr>
        <p:spPr>
          <a:xfrm>
            <a:off x="1624875" y="926690"/>
            <a:ext cx="8376567" cy="35136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E2C669A-4162-FBA3-6C9B-F12238A192E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65782" y="4565280"/>
            <a:ext cx="7509986" cy="19915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Bitwise operators are applied independently to each of the </a:t>
            </a:r>
            <a:r>
              <a:rPr lang="en-US" sz="2400" u="sng" dirty="0"/>
              <a:t>corresponding</a:t>
            </a:r>
            <a:r>
              <a:rPr lang="en-US" sz="2400" dirty="0"/>
              <a:t> bit positions in each variable</a:t>
            </a: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Each bit position of the result depends </a:t>
            </a:r>
            <a:r>
              <a:rPr lang="en-US" sz="2400" u="sng" dirty="0">
                <a:solidFill>
                  <a:srgbClr val="0070C0"/>
                </a:solidFill>
              </a:rPr>
              <a:t>only</a:t>
            </a:r>
            <a:r>
              <a:rPr lang="en-US" sz="2400" dirty="0">
                <a:solidFill>
                  <a:srgbClr val="0070C0"/>
                </a:solidFill>
              </a:rPr>
              <a:t> on bits in the </a:t>
            </a:r>
            <a:r>
              <a:rPr lang="en-US" sz="2400" dirty="0">
                <a:solidFill>
                  <a:srgbClr val="FF0000"/>
                </a:solidFill>
              </a:rPr>
              <a:t>same bit position </a:t>
            </a:r>
            <a:r>
              <a:rPr lang="en-US" sz="2400" dirty="0">
                <a:solidFill>
                  <a:srgbClr val="0070C0"/>
                </a:solidFill>
              </a:rPr>
              <a:t>within the operands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709085-9307-6D4B-B06A-39EF6856E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Bitwise Operation?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872F68-0764-0046-BFC3-99F5DDCBA0E3}"/>
              </a:ext>
            </a:extLst>
          </p:cNvPr>
          <p:cNvGraphicFramePr>
            <a:graphicFrameLocks noGrp="1"/>
          </p:cNvGraphicFramePr>
          <p:nvPr/>
        </p:nvGraphicFramePr>
        <p:xfrm>
          <a:off x="1624875" y="1287400"/>
          <a:ext cx="7800834" cy="2794275"/>
        </p:xfrm>
        <a:graphic>
          <a:graphicData uri="http://schemas.openxmlformats.org/drawingml/2006/table">
            <a:tbl>
              <a:tblPr firstRow="1" firstCol="1" bandRow="1"/>
              <a:tblGrid>
                <a:gridCol w="1472746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  <p:sp>
        <p:nvSpPr>
          <p:cNvPr id="7" name="Down Arrow 6">
            <a:extLst>
              <a:ext uri="{FF2B5EF4-FFF2-40B4-BE49-F238E27FC236}">
                <a16:creationId xmlns:a16="http://schemas.microsoft.com/office/drawing/2014/main" id="{A3D76139-EC38-7E40-984F-62F5B9B98767}"/>
              </a:ext>
            </a:extLst>
          </p:cNvPr>
          <p:cNvSpPr/>
          <p:nvPr/>
        </p:nvSpPr>
        <p:spPr>
          <a:xfrm>
            <a:off x="5786933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FD456A-70FA-BC44-B488-BBDE7A6BAE27}"/>
              </a:ext>
            </a:extLst>
          </p:cNvPr>
          <p:cNvSpPr/>
          <p:nvPr/>
        </p:nvSpPr>
        <p:spPr>
          <a:xfrm>
            <a:off x="5444216" y="1146677"/>
            <a:ext cx="853446" cy="306318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8E944E-EB7C-9B41-933F-1BE01483FA5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28A59B0-B994-5D4A-BBDF-ECCE0802B64A}"/>
              </a:ext>
            </a:extLst>
          </p:cNvPr>
          <p:cNvSpPr/>
          <p:nvPr/>
        </p:nvSpPr>
        <p:spPr>
          <a:xfrm>
            <a:off x="6611696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8472BBB-2B9E-1647-9B01-8CCCE2860FC9}"/>
              </a:ext>
            </a:extLst>
          </p:cNvPr>
          <p:cNvSpPr/>
          <p:nvPr/>
        </p:nvSpPr>
        <p:spPr>
          <a:xfrm>
            <a:off x="735415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F68563D0-4A9A-284B-950E-ADC4BE2619AC}"/>
              </a:ext>
            </a:extLst>
          </p:cNvPr>
          <p:cNvSpPr/>
          <p:nvPr/>
        </p:nvSpPr>
        <p:spPr>
          <a:xfrm>
            <a:off x="819828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6753670E-4433-2F4B-AB3D-CB2A7D02E2D4}"/>
              </a:ext>
            </a:extLst>
          </p:cNvPr>
          <p:cNvSpPr/>
          <p:nvPr/>
        </p:nvSpPr>
        <p:spPr>
          <a:xfrm>
            <a:off x="9021700" y="307285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B858A4B3-7423-824C-8374-929750E1AEC4}"/>
              </a:ext>
            </a:extLst>
          </p:cNvPr>
          <p:cNvSpPr/>
          <p:nvPr/>
        </p:nvSpPr>
        <p:spPr>
          <a:xfrm>
            <a:off x="3428365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0FC16365-B0EC-6344-B409-49AC67FAFB0E}"/>
              </a:ext>
            </a:extLst>
          </p:cNvPr>
          <p:cNvSpPr/>
          <p:nvPr/>
        </p:nvSpPr>
        <p:spPr>
          <a:xfrm>
            <a:off x="4188775" y="3083750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F4BA9528-03F3-CE47-8E9F-010EF50C3A3E}"/>
              </a:ext>
            </a:extLst>
          </p:cNvPr>
          <p:cNvSpPr/>
          <p:nvPr/>
        </p:nvSpPr>
        <p:spPr>
          <a:xfrm>
            <a:off x="4987520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90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54165D1-2266-9E4F-8FF9-2F78B298F8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6755" y="904714"/>
            <a:ext cx="5245585" cy="5418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Positive numbers encoded same as unsigned numbers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negative values</a:t>
                </a:r>
                <a:r>
                  <a:rPr lang="en-US" dirty="0"/>
                  <a:t> have a </a:t>
                </a:r>
                <a:r>
                  <a:rPr lang="en-US" dirty="0">
                    <a:solidFill>
                      <a:schemeClr val="accent5"/>
                    </a:solidFill>
                  </a:rPr>
                  <a:t>one in the leftmost bit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positive values </a:t>
                </a:r>
                <a:r>
                  <a:rPr lang="en-US" dirty="0"/>
                  <a:t>have a </a:t>
                </a:r>
                <a:r>
                  <a:rPr lang="en-US" dirty="0">
                    <a:solidFill>
                      <a:schemeClr val="accent5"/>
                    </a:solidFill>
                  </a:rPr>
                  <a:t>zero in the leftmost bit </a:t>
                </a:r>
              </a:p>
              <a:p>
                <a:pPr lvl="1"/>
                <a:r>
                  <a:rPr lang="en-US" dirty="0"/>
                  <a:t>This implies that 0 is a positive value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rgbClr val="C00000"/>
                    </a:solidFill>
                  </a:rPr>
                  <a:t>Only one zero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b="1" dirty="0"/>
                  <a:t>For n bits, Number range is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−(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) 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+(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 - 1)</a:t>
                </a:r>
                <a:endParaRPr lang="en-US" b="1" dirty="0"/>
              </a:p>
              <a:p>
                <a:pPr lvl="1"/>
                <a:r>
                  <a:rPr lang="en-US" dirty="0"/>
                  <a:t>Negative values </a:t>
                </a:r>
                <a:r>
                  <a:rPr lang="en-US" dirty="0">
                    <a:solidFill>
                      <a:schemeClr val="accent5"/>
                    </a:solidFill>
                  </a:rPr>
                  <a:t>“go 1 further”</a:t>
                </a:r>
                <a:r>
                  <a:rPr lang="en-US" dirty="0"/>
                  <a:t> than the positive values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Example: the range for 8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-128</a:t>
                </a:r>
                <a:r>
                  <a:rPr lang="en-US" dirty="0"/>
                  <a:t>, -127, .. 0, .. 126, </a:t>
                </a:r>
                <a:r>
                  <a:rPr lang="en-US" b="1" dirty="0"/>
                  <a:t>+127 </a:t>
                </a: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  the range for 32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-2147483648 </a:t>
                </a:r>
                <a:r>
                  <a:rPr lang="en-US" dirty="0"/>
                  <a:t>.. 0, .. </a:t>
                </a:r>
                <a:r>
                  <a:rPr lang="en-US" b="1" dirty="0"/>
                  <a:t>+2147483647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i="1" dirty="0">
                    <a:solidFill>
                      <a:srgbClr val="0070C0"/>
                    </a:solidFill>
                  </a:rPr>
                  <a:t>Arithmetic is the same as with unsigned binary!  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blipFill>
                <a:blip r:embed="rId3"/>
                <a:stretch>
                  <a:fillRect l="-763" t="-510" r="-573" b="-7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6F9CA5F-2E60-F244-B63E-0C5E8808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85" y="193831"/>
            <a:ext cx="10515600" cy="455275"/>
          </a:xfrm>
        </p:spPr>
        <p:txBody>
          <a:bodyPr/>
          <a:lstStyle/>
          <a:p>
            <a:r>
              <a:rPr lang="en-US" dirty="0"/>
              <a:t>2's Complement Signed Integer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C56CC-218D-0240-8B4B-77B4D5C8A9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55265CD-FE5D-5D5F-37F0-CCD886713D2A}"/>
                  </a:ext>
                </a:extLst>
              </p14:cNvPr>
              <p14:cNvContentPartPr/>
              <p14:nvPr/>
            </p14:nvContentPartPr>
            <p14:xfrm>
              <a:off x="5842080" y="142560"/>
              <a:ext cx="5833800" cy="6252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55265CD-FE5D-5D5F-37F0-CCD886713D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32720" y="133200"/>
                <a:ext cx="5852520" cy="627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485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000" dirty="0"/>
                  <a:t>Sometimes you need to work with integers encoded with different number of bits</a:t>
                </a:r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r>
                  <a:rPr lang="en-US" sz="2000" b="1" dirty="0"/>
                  <a:t> 8 bits (char)  </a:t>
                </a:r>
                <a:r>
                  <a:rPr lang="en-US" sz="2000" dirty="0"/>
                  <a:t>-&gt; (16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short</a:t>
                </a:r>
                <a:r>
                  <a:rPr lang="en-US" sz="2000" dirty="0"/>
                  <a:t> -&gt; (32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endParaRPr lang="en-US" sz="2000" dirty="0"/>
              </a:p>
              <a:p>
                <a:r>
                  <a:rPr lang="en-US" sz="2000" b="1" dirty="0"/>
                  <a:t>Sign extension increases the number of bits: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/>
                  <a:t>-bit </a:t>
                </a:r>
                <a:r>
                  <a:rPr lang="en-US" sz="2000" dirty="0"/>
                  <a:t>wide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000" dirty="0"/>
                  <a:t>,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EXPANDS</a:t>
                </a:r>
                <a:r>
                  <a:rPr lang="en-US" sz="2000" dirty="0"/>
                  <a:t> to a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wider</a:t>
                </a:r>
                <a:r>
                  <a:rPr lang="en-US" sz="2000" dirty="0"/>
                  <a:t> n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−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bit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  <a:r>
                  <a:rPr lang="en-US" sz="2000" dirty="0"/>
                  <a:t>+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-bit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where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both have the same value</a:t>
                </a:r>
                <a:endParaRPr lang="en-US" sz="20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Unsigned</a:t>
                </a:r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Just add leading zeroes to the left side</a:t>
                </a: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Two’s Complement Signed: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positive</a:t>
                </a:r>
                <a:r>
                  <a:rPr lang="en-US" sz="2000" dirty="0"/>
                  <a:t>, add leading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zeroes on the left</a:t>
                </a:r>
              </a:p>
              <a:p>
                <a:pPr lvl="1"/>
                <a:r>
                  <a:rPr lang="en-US" sz="2000" dirty="0"/>
                  <a:t>Observe: Positive stay positive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negative</a:t>
                </a:r>
                <a:r>
                  <a:rPr lang="en-US" sz="2000" dirty="0"/>
                  <a:t>, add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leading ones on the left</a:t>
                </a:r>
              </a:p>
              <a:p>
                <a:pPr lvl="1"/>
                <a:r>
                  <a:rPr lang="en-US" sz="2000" dirty="0"/>
                  <a:t>Observe: Negative stays negative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blipFill>
                <a:blip r:embed="rId40"/>
                <a:stretch>
                  <a:fillRect l="-5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8825C65-CB2E-B448-965C-57A3E269D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8" y="290782"/>
            <a:ext cx="11532240" cy="533017"/>
          </a:xfrm>
        </p:spPr>
        <p:txBody>
          <a:bodyPr/>
          <a:lstStyle/>
          <a:p>
            <a:r>
              <a:rPr lang="en-US" dirty="0"/>
              <a:t>Sign Extension (how type promotion works)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9FFE3-5767-6A42-91A9-917451A41F98}"/>
              </a:ext>
            </a:extLst>
          </p:cNvPr>
          <p:cNvGrpSpPr/>
          <p:nvPr/>
        </p:nvGrpSpPr>
        <p:grpSpPr>
          <a:xfrm>
            <a:off x="4892581" y="2463135"/>
            <a:ext cx="7158156" cy="3562522"/>
            <a:chOff x="4728248" y="2986519"/>
            <a:chExt cx="7158156" cy="35625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27D3C2E-7546-F746-93BE-49FDA3C42D52}"/>
                </a:ext>
              </a:extLst>
            </p:cNvPr>
            <p:cNvGrpSpPr/>
            <p:nvPr/>
          </p:nvGrpSpPr>
          <p:grpSpPr>
            <a:xfrm>
              <a:off x="4728248" y="2986519"/>
              <a:ext cx="7158156" cy="3360378"/>
              <a:chOff x="2578100" y="4450588"/>
              <a:chExt cx="4516438" cy="2012121"/>
            </a:xfrm>
          </p:grpSpPr>
          <p:grpSp>
            <p:nvGrpSpPr>
              <p:cNvPr id="9" name="Group 7">
                <a:extLst>
                  <a:ext uri="{FF2B5EF4-FFF2-40B4-BE49-F238E27FC236}">
                    <a16:creationId xmlns:a16="http://schemas.microsoft.com/office/drawing/2014/main" id="{F1227EB4-36EA-1E47-A4D0-C6147296C2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78100" y="4616449"/>
                <a:ext cx="4508500" cy="1841499"/>
                <a:chOff x="1816" y="2563"/>
                <a:chExt cx="2840" cy="1160"/>
              </a:xfrm>
            </p:grpSpPr>
            <p:grpSp>
              <p:nvGrpSpPr>
                <p:cNvPr id="19" name="Group 8">
                  <a:extLst>
                    <a:ext uri="{FF2B5EF4-FFF2-40B4-BE49-F238E27FC236}">
                      <a16:creationId xmlns:a16="http://schemas.microsoft.com/office/drawing/2014/main" id="{C6E0CC9A-FC77-324F-9EE0-82584F6033C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28" y="2633"/>
                  <a:ext cx="1728" cy="144"/>
                  <a:chOff x="2928" y="2633"/>
                  <a:chExt cx="1728" cy="144"/>
                </a:xfrm>
              </p:grpSpPr>
              <p:sp>
                <p:nvSpPr>
                  <p:cNvPr id="47" name="Rectangle 9">
                    <a:extLst>
                      <a:ext uri="{FF2B5EF4-FFF2-40B4-BE49-F238E27FC236}">
                        <a16:creationId xmlns:a16="http://schemas.microsoft.com/office/drawing/2014/main" id="{18A94C9C-835D-B347-9DB9-6087BE90D6A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2"/>
                    </p:custDataLst>
                  </p:nvPr>
                </p:nvSpPr>
                <p:spPr bwMode="auto">
                  <a:xfrm>
                    <a:off x="2928" y="2633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Rectangle 10">
                    <a:extLst>
                      <a:ext uri="{FF2B5EF4-FFF2-40B4-BE49-F238E27FC236}">
                        <a16:creationId xmlns:a16="http://schemas.microsoft.com/office/drawing/2014/main" id="{90782C22-A832-4047-AF4C-B20D09A48B6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3"/>
                    </p:custDataLst>
                  </p:nvPr>
                </p:nvSpPr>
                <p:spPr bwMode="auto">
                  <a:xfrm>
                    <a:off x="307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tangle 11">
                    <a:extLst>
                      <a:ext uri="{FF2B5EF4-FFF2-40B4-BE49-F238E27FC236}">
                        <a16:creationId xmlns:a16="http://schemas.microsoft.com/office/drawing/2014/main" id="{51843E96-AE90-264C-9961-1CD5439B6F0E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4"/>
                    </p:custDataLst>
                  </p:nvPr>
                </p:nvSpPr>
                <p:spPr bwMode="auto">
                  <a:xfrm>
                    <a:off x="3216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tangle 12">
                    <a:extLst>
                      <a:ext uri="{FF2B5EF4-FFF2-40B4-BE49-F238E27FC236}">
                        <a16:creationId xmlns:a16="http://schemas.microsoft.com/office/drawing/2014/main" id="{2669631A-BF90-0041-9A89-7541A21D03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5"/>
                    </p:custDataLst>
                  </p:nvPr>
                </p:nvSpPr>
                <p:spPr bwMode="auto">
                  <a:xfrm>
                    <a:off x="4224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Rectangle 13">
                    <a:extLst>
                      <a:ext uri="{FF2B5EF4-FFF2-40B4-BE49-F238E27FC236}">
                        <a16:creationId xmlns:a16="http://schemas.microsoft.com/office/drawing/2014/main" id="{D5550C62-B664-0046-9087-A0898AD637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6"/>
                    </p:custDataLst>
                  </p:nvPr>
                </p:nvSpPr>
                <p:spPr bwMode="auto">
                  <a:xfrm>
                    <a:off x="4368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2" name="Rectangle 14">
                    <a:extLst>
                      <a:ext uri="{FF2B5EF4-FFF2-40B4-BE49-F238E27FC236}">
                        <a16:creationId xmlns:a16="http://schemas.microsoft.com/office/drawing/2014/main" id="{B539ABEB-8E28-9347-8B55-ED9C084DC05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7"/>
                    </p:custDataLst>
                  </p:nvPr>
                </p:nvSpPr>
                <p:spPr bwMode="auto">
                  <a:xfrm>
                    <a:off x="451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3" name="Rectangle 15">
                    <a:extLst>
                      <a:ext uri="{FF2B5EF4-FFF2-40B4-BE49-F238E27FC236}">
                        <a16:creationId xmlns:a16="http://schemas.microsoft.com/office/drawing/2014/main" id="{1F14B6E6-9E95-3D43-A5B0-1DB1070FFE53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8"/>
                    </p:custDataLst>
                  </p:nvPr>
                </p:nvSpPr>
                <p:spPr bwMode="auto">
                  <a:xfrm>
                    <a:off x="3360" y="2633"/>
                    <a:ext cx="86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r>
                      <a:rPr lang="en-US" dirty="0">
                        <a:latin typeface="Calibri" panose="020F0502020204030204" pitchFamily="34" charset="0"/>
                      </a:rPr>
                      <a:t>• • •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Rectangle 16">
                      <a:extLst>
                        <a:ext uri="{FF2B5EF4-FFF2-40B4-BE49-F238E27FC236}">
                          <a16:creationId xmlns:a16="http://schemas.microsoft.com/office/drawing/2014/main" id="{0EEFACE2-511B-4C44-9BDB-ABC4FB74AE41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7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a14:m>
                      <a:r>
                        <a:rPr lang="en-US" dirty="0">
                          <a:latin typeface="Times" pitchFamily="34" charset="0"/>
                        </a:rPr>
                        <a:t> </a:t>
                      </a:r>
                      <a:endParaRPr lang="en-US" dirty="0">
                        <a:latin typeface="Symbol" pitchFamily="34" charset="2"/>
                      </a:endParaRPr>
                    </a:p>
                  </p:txBody>
                </p:sp>
              </mc:Choice>
              <mc:Fallback xmlns="">
                <p:sp>
                  <p:nvSpPr>
                    <p:cNvPr id="56338" name="Rectangle 1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0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blipFill rotWithShape="0">
                      <a:blip r:embed="rId51"/>
                      <a:stretch>
                        <a:fillRect l="-4412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8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ʹ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2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blipFill>
                      <a:blip r:embed="rId53"/>
                      <a:stretch>
                        <a:fillRect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2" name="Line 18">
                  <a:extLst>
                    <a:ext uri="{FF2B5EF4-FFF2-40B4-BE49-F238E27FC236}">
                      <a16:creationId xmlns:a16="http://schemas.microsoft.com/office/drawing/2014/main" id="{D7348BBF-213F-FD4D-BB38-FBF048410FBE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2997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3" name="Line 19">
                  <a:extLst>
                    <a:ext uri="{FF2B5EF4-FFF2-40B4-BE49-F238E27FC236}">
                      <a16:creationId xmlns:a16="http://schemas.microsoft.com/office/drawing/2014/main" id="{82D6F246-F394-274B-974C-A816BE5578C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0"/>
                  </p:custDataLst>
                </p:nvPr>
              </p:nvSpPr>
              <p:spPr bwMode="auto">
                <a:xfrm flipH="1">
                  <a:off x="2870" y="2823"/>
                  <a:ext cx="127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grpSp>
              <p:nvGrpSpPr>
                <p:cNvPr id="24" name="Group 20">
                  <a:extLst>
                    <a:ext uri="{FF2B5EF4-FFF2-40B4-BE49-F238E27FC236}">
                      <a16:creationId xmlns:a16="http://schemas.microsoft.com/office/drawing/2014/main" id="{AC7C6F72-5D4B-2842-AE0C-108D1658CE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64" y="3455"/>
                  <a:ext cx="2592" cy="145"/>
                  <a:chOff x="2064" y="3455"/>
                  <a:chExt cx="2592" cy="145"/>
                </a:xfrm>
              </p:grpSpPr>
              <p:sp>
                <p:nvSpPr>
                  <p:cNvPr id="34" name="Rectangle 21">
                    <a:extLst>
                      <a:ext uri="{FF2B5EF4-FFF2-40B4-BE49-F238E27FC236}">
                        <a16:creationId xmlns:a16="http://schemas.microsoft.com/office/drawing/2014/main" id="{4B7EC5A7-1AD6-AA46-BE2F-D0F9D7DB7CB7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0"/>
                    </p:custDataLst>
                  </p:nvPr>
                </p:nvSpPr>
                <p:spPr bwMode="auto">
                  <a:xfrm>
                    <a:off x="2352" y="3456"/>
                    <a:ext cx="288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  <a:buFont typeface="Times New Roman" pitchFamily="-109" charset="0"/>
                      <a:buNone/>
                      <a:defRPr/>
                    </a:pPr>
                    <a:r>
                      <a:rPr lang="en-US" dirty="0">
                        <a:latin typeface="Calibri" panose="020F0502020204030204" pitchFamily="34" charset="0"/>
                        <a:ea typeface="DejaVu Sans" charset="0"/>
                        <a:cs typeface="DejaVu Sans" charset="0"/>
                      </a:rPr>
                      <a:t>• • •</a:t>
                    </a:r>
                  </a:p>
                </p:txBody>
              </p:sp>
              <p:sp>
                <p:nvSpPr>
                  <p:cNvPr id="35" name="Rectangle 22">
                    <a:extLst>
                      <a:ext uri="{FF2B5EF4-FFF2-40B4-BE49-F238E27FC236}">
                        <a16:creationId xmlns:a16="http://schemas.microsoft.com/office/drawing/2014/main" id="{209DFD00-D91A-D845-8A65-5905AAE22135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1"/>
                    </p:custDataLst>
                  </p:nvPr>
                </p:nvSpPr>
                <p:spPr bwMode="auto">
                  <a:xfrm>
                    <a:off x="2784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" name="Rectangle 23">
                    <a:extLst>
                      <a:ext uri="{FF2B5EF4-FFF2-40B4-BE49-F238E27FC236}">
                        <a16:creationId xmlns:a16="http://schemas.microsoft.com/office/drawing/2014/main" id="{6A79451A-B542-DF48-9451-B0C0343D6666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2"/>
                    </p:custDataLst>
                  </p:nvPr>
                </p:nvSpPr>
                <p:spPr bwMode="auto">
                  <a:xfrm>
                    <a:off x="2640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" name="Rectangle 24">
                    <a:extLst>
                      <a:ext uri="{FF2B5EF4-FFF2-40B4-BE49-F238E27FC236}">
                        <a16:creationId xmlns:a16="http://schemas.microsoft.com/office/drawing/2014/main" id="{6FA3E238-07EB-8147-83DC-9D94935E28D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3"/>
                    </p:custDataLst>
                  </p:nvPr>
                </p:nvSpPr>
                <p:spPr bwMode="auto">
                  <a:xfrm>
                    <a:off x="2208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" name="Rectangle 25">
                    <a:extLst>
                      <a:ext uri="{FF2B5EF4-FFF2-40B4-BE49-F238E27FC236}">
                        <a16:creationId xmlns:a16="http://schemas.microsoft.com/office/drawing/2014/main" id="{76580495-F72F-EB41-A8C4-2CFAC793A9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4"/>
                    </p:custDataLst>
                  </p:nvPr>
                </p:nvSpPr>
                <p:spPr bwMode="auto">
                  <a:xfrm>
                    <a:off x="2064" y="3455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9" name="Group 26">
                    <a:extLst>
                      <a:ext uri="{FF2B5EF4-FFF2-40B4-BE49-F238E27FC236}">
                        <a16:creationId xmlns:a16="http://schemas.microsoft.com/office/drawing/2014/main" id="{B326BCC9-01B6-9E41-A997-BED0F223CA2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928" y="3456"/>
                    <a:ext cx="1728" cy="144"/>
                    <a:chOff x="2928" y="3456"/>
                    <a:chExt cx="1728" cy="144"/>
                  </a:xfrm>
                </p:grpSpPr>
                <p:sp>
                  <p:nvSpPr>
                    <p:cNvPr id="40" name="Rectangle 27">
                      <a:extLst>
                        <a:ext uri="{FF2B5EF4-FFF2-40B4-BE49-F238E27FC236}">
                          <a16:creationId xmlns:a16="http://schemas.microsoft.com/office/drawing/2014/main" id="{330755B0-AFC0-BD4D-90D8-D879706A86E5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5"/>
                      </p:custDataLst>
                    </p:nvPr>
                  </p:nvSpPr>
                  <p:spPr bwMode="auto">
                    <a:xfrm>
                      <a:off x="2928" y="3456"/>
                      <a:ext cx="144" cy="144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>
                        <a:lnSpc>
                          <a:spcPct val="100000"/>
                        </a:lnSpc>
                        <a:buFont typeface="Times New Roman" charset="0"/>
                        <a:buNone/>
                        <a:defRPr/>
                      </a:pPr>
                      <a:endParaRPr lang="en-US" dirty="0"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" name="Rectangle 28">
                      <a:extLst>
                        <a:ext uri="{FF2B5EF4-FFF2-40B4-BE49-F238E27FC236}">
                          <a16:creationId xmlns:a16="http://schemas.microsoft.com/office/drawing/2014/main" id="{DD5877C7-B823-5D47-A029-69E4A5D7EB80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6"/>
                      </p:custDataLst>
                    </p:nvPr>
                  </p:nvSpPr>
                  <p:spPr bwMode="auto">
                    <a:xfrm>
                      <a:off x="307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2" name="Rectangle 29">
                      <a:extLst>
                        <a:ext uri="{FF2B5EF4-FFF2-40B4-BE49-F238E27FC236}">
                          <a16:creationId xmlns:a16="http://schemas.microsoft.com/office/drawing/2014/main" id="{6A4E7158-1F33-394C-A8DF-C35213A4F097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7"/>
                      </p:custDataLst>
                    </p:nvPr>
                  </p:nvSpPr>
                  <p:spPr bwMode="auto">
                    <a:xfrm>
                      <a:off x="3216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3" name="Rectangle 30">
                      <a:extLst>
                        <a:ext uri="{FF2B5EF4-FFF2-40B4-BE49-F238E27FC236}">
                          <a16:creationId xmlns:a16="http://schemas.microsoft.com/office/drawing/2014/main" id="{7C135F6A-958C-074C-9F25-95B35B4F805B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8"/>
                      </p:custDataLst>
                    </p:nvPr>
                  </p:nvSpPr>
                  <p:spPr bwMode="auto">
                    <a:xfrm>
                      <a:off x="4224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4" name="Rectangle 31">
                      <a:extLst>
                        <a:ext uri="{FF2B5EF4-FFF2-40B4-BE49-F238E27FC236}">
                          <a16:creationId xmlns:a16="http://schemas.microsoft.com/office/drawing/2014/main" id="{63A3A450-F42D-6B46-A101-4FE94368316E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9"/>
                      </p:custDataLst>
                    </p:nvPr>
                  </p:nvSpPr>
                  <p:spPr bwMode="auto">
                    <a:xfrm>
                      <a:off x="4368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5" name="Rectangle 32">
                      <a:extLst>
                        <a:ext uri="{FF2B5EF4-FFF2-40B4-BE49-F238E27FC236}">
                          <a16:creationId xmlns:a16="http://schemas.microsoft.com/office/drawing/2014/main" id="{CA0EC9F8-0EE2-A448-9F76-9EFAFB5DE56D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0"/>
                      </p:custDataLst>
                    </p:nvPr>
                  </p:nvSpPr>
                  <p:spPr bwMode="auto">
                    <a:xfrm>
                      <a:off x="451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6" name="Rectangle 33">
                      <a:extLst>
                        <a:ext uri="{FF2B5EF4-FFF2-40B4-BE49-F238E27FC236}">
                          <a16:creationId xmlns:a16="http://schemas.microsoft.com/office/drawing/2014/main" id="{06FC225B-107F-0742-A397-FB805DB7FB03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1"/>
                      </p:custDataLst>
                    </p:nvPr>
                  </p:nvSpPr>
                  <p:spPr bwMode="auto">
                    <a:xfrm>
                      <a:off x="3360" y="3456"/>
                      <a:ext cx="86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latin typeface="Calibri" panose="020F0502020204030204" pitchFamily="34" charset="0"/>
                        </a:rPr>
                        <a:t>• • •</a:t>
                      </a:r>
                    </a:p>
                  </p:txBody>
                </p:sp>
              </p:grpSp>
            </p:grpSp>
            <p:sp>
              <p:nvSpPr>
                <p:cNvPr id="25" name="Line 34">
                  <a:extLst>
                    <a:ext uri="{FF2B5EF4-FFF2-40B4-BE49-F238E27FC236}">
                      <a16:creationId xmlns:a16="http://schemas.microsoft.com/office/drawing/2014/main" id="{6B6097F2-8E59-0146-A37E-CF44F0399980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1"/>
                  </p:custDataLst>
                </p:nvPr>
              </p:nvSpPr>
              <p:spPr bwMode="auto">
                <a:xfrm flipH="1">
                  <a:off x="2726" y="2823"/>
                  <a:ext cx="271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6" name="Line 35">
                  <a:extLst>
                    <a:ext uri="{FF2B5EF4-FFF2-40B4-BE49-F238E27FC236}">
                      <a16:creationId xmlns:a16="http://schemas.microsoft.com/office/drawing/2014/main" id="{BE865F3B-804F-1743-8462-AB052A4031E2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2"/>
                  </p:custDataLst>
                </p:nvPr>
              </p:nvSpPr>
              <p:spPr bwMode="auto">
                <a:xfrm flipH="1">
                  <a:off x="2236" y="2823"/>
                  <a:ext cx="761" cy="63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7" name="Line 36">
                  <a:extLst>
                    <a:ext uri="{FF2B5EF4-FFF2-40B4-BE49-F238E27FC236}">
                      <a16:creationId xmlns:a16="http://schemas.microsoft.com/office/drawing/2014/main" id="{539DBF24-6589-BE48-9459-3FDF07F4C73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 flipH="1">
                  <a:off x="2142" y="2823"/>
                  <a:ext cx="855" cy="60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8" name="Line 37">
                  <a:extLst>
                    <a:ext uri="{FF2B5EF4-FFF2-40B4-BE49-F238E27FC236}">
                      <a16:creationId xmlns:a16="http://schemas.microsoft.com/office/drawing/2014/main" id="{6290C9BB-8A93-184A-A79A-7E3C12DC6829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314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9" name="Line 38">
                  <a:extLst>
                    <a:ext uri="{FF2B5EF4-FFF2-40B4-BE49-F238E27FC236}">
                      <a16:creationId xmlns:a16="http://schemas.microsoft.com/office/drawing/2014/main" id="{8B7A86F4-2CDE-3E4C-B2D0-15E256A41C14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29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0" name="Line 39">
                  <a:extLst>
                    <a:ext uri="{FF2B5EF4-FFF2-40B4-BE49-F238E27FC236}">
                      <a16:creationId xmlns:a16="http://schemas.microsoft.com/office/drawing/2014/main" id="{9BF804B4-342C-D848-B17D-05D230BC69B1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296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" name="Line 40">
                  <a:extLst>
                    <a:ext uri="{FF2B5EF4-FFF2-40B4-BE49-F238E27FC236}">
                      <a16:creationId xmlns:a16="http://schemas.microsoft.com/office/drawing/2014/main" id="{8EF0A06F-8466-8444-8EE6-BF37EFB6FD5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4440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2" name="Line 41">
                  <a:extLst>
                    <a:ext uri="{FF2B5EF4-FFF2-40B4-BE49-F238E27FC236}">
                      <a16:creationId xmlns:a16="http://schemas.microsoft.com/office/drawing/2014/main" id="{68AE8901-90CE-A340-82DE-7F810DB1CFB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458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3" name="Rectangle 42">
                  <a:extLst>
                    <a:ext uri="{FF2B5EF4-FFF2-40B4-BE49-F238E27FC236}">
                      <a16:creationId xmlns:a16="http://schemas.microsoft.com/office/drawing/2014/main" id="{52BDAD0F-DB33-C140-994C-37AFF0AA6786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588" y="3117"/>
                  <a:ext cx="336" cy="194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400" dirty="0">
                      <a:latin typeface="Calibri" panose="020F0502020204030204" pitchFamily="34" charset="0"/>
                    </a:rPr>
                    <a:t>• • •</a:t>
                  </a: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43BA538D-64C1-3A4E-9EFE-FB49DF49FEE4}"/>
                  </a:ext>
                </a:extLst>
              </p:cNvPr>
              <p:cNvGrpSpPr/>
              <p:nvPr/>
            </p:nvGrpSpPr>
            <p:grpSpPr>
              <a:xfrm>
                <a:off x="4351338" y="4450588"/>
                <a:ext cx="2743200" cy="165861"/>
                <a:chOff x="4351338" y="4450588"/>
                <a:chExt cx="2743200" cy="165861"/>
              </a:xfrm>
            </p:grpSpPr>
            <p:sp>
              <p:nvSpPr>
                <p:cNvPr id="17" name="Line 43">
                  <a:extLst>
                    <a:ext uri="{FF2B5EF4-FFF2-40B4-BE49-F238E27FC236}">
                      <a16:creationId xmlns:a16="http://schemas.microsoft.com/office/drawing/2014/main" id="{68E0715E-A245-6A4E-9A7C-891064E2B07A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4351338" y="4540250"/>
                  <a:ext cx="2743200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arrow" w="med" len="med"/>
                  <a:tailEnd type="arrow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6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tIns="0" bIns="0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b="1" dirty="0">
                          <a:solidFill>
                            <a:schemeClr val="accent5"/>
                          </a:solidFill>
                        </a:rPr>
                        <a:t>n</a:t>
                      </a:r>
                      <a14:m>
                        <m:oMath xmlns:m="http://schemas.openxmlformats.org/officeDocument/2006/math">
                          <m:r>
                            <a:rPr lang="en-US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𝒃𝒊𝒕𝒔</m:t>
                          </m:r>
                        </m:oMath>
                      </a14:m>
                      <a:endParaRPr lang="en-US" b="1" dirty="0">
                        <a:solidFill>
                          <a:schemeClr val="accent5"/>
                        </a:solidFill>
                        <a:latin typeface="Roboto" panose="02000000000000000000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4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blipFill>
                      <a:blip r:embed="rId55"/>
                      <a:stretch>
                        <a:fillRect l="-7576" t="-26087" b="-47826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5" name="Line 47">
                <a:extLst>
                  <a:ext uri="{FF2B5EF4-FFF2-40B4-BE49-F238E27FC236}">
                    <a16:creationId xmlns:a16="http://schemas.microsoft.com/office/drawing/2014/main" id="{32715A5A-D2CF-D24A-A50C-3B66015281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"/>
                </p:custDataLst>
              </p:nvPr>
            </p:nvSpPr>
            <p:spPr bwMode="auto">
              <a:xfrm flipV="1">
                <a:off x="2971800" y="6459535"/>
                <a:ext cx="1600200" cy="317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3" name="Line 43">
                <a:extLst>
                  <a:ext uri="{FF2B5EF4-FFF2-40B4-BE49-F238E27FC236}">
                    <a16:creationId xmlns:a16="http://schemas.microsoft.com/office/drawing/2014/main" id="{D22E4775-9D7B-384F-A18A-937B9F0E45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572000" y="6457728"/>
                <a:ext cx="2514600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original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−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bits</m:t>
                      </m:r>
                    </m:oMath>
                  </a14:m>
                  <a:endParaRPr lang="en-US" sz="16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6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blipFill>
                  <a:blip r:embed="rId57"/>
                  <a:stretch>
                    <a:fillRect l="-1399" b="-20690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a14:m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copies of MSB</a:t>
                  </a:r>
                </a:p>
              </p:txBody>
            </p:sp>
          </mc:Choice>
          <mc:Fallback xmlns="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8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blipFill>
                  <a:blip r:embed="rId59"/>
                  <a:stretch>
                    <a:fillRect r="-1626" b="-15625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FB384ED-E589-B349-A2BD-59B9FA29988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48789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- 1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190244" y="1648597"/>
            <a:ext cx="8393673" cy="51349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0's in front of a positive numbers does not change its value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5178B21-FCAA-8B4A-BEDC-93986B31F582}"/>
              </a:ext>
            </a:extLst>
          </p:cNvPr>
          <p:cNvGrpSpPr/>
          <p:nvPr/>
        </p:nvGrpSpPr>
        <p:grpSpPr>
          <a:xfrm>
            <a:off x="1632977" y="2757560"/>
            <a:ext cx="3930884" cy="2246769"/>
            <a:chOff x="2108096" y="4077010"/>
            <a:chExt cx="3930884" cy="22467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FDE106-8497-184F-A937-735931CDE485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7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1CF5F46-4FA2-5444-88F6-56C64A4E10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99F0610-5007-F847-AC4E-51C02F0A57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FC229A8-F3B5-164D-9FF0-89648B5A2B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FE90225-4A82-BC49-808D-FAB9646567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E096B55-1B88-1C47-FFB2-FAE5C17EBEC5}"/>
              </a:ext>
            </a:extLst>
          </p:cNvPr>
          <p:cNvGrpSpPr/>
          <p:nvPr/>
        </p:nvGrpSpPr>
        <p:grpSpPr>
          <a:xfrm>
            <a:off x="6516414" y="2759921"/>
            <a:ext cx="3930884" cy="2246769"/>
            <a:chOff x="2108096" y="4077010"/>
            <a:chExt cx="3930884" cy="224676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63B760C-C304-2D85-CAAD-53C87678D092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1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1 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3CE921A-C05C-EB86-8543-E5C8875889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88A1035-C80C-CF79-71F4-89DE453610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21B58A5-5C88-2D86-D703-36B5A6F98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690912D-76F4-AE0D-1085-00F994436E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952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-2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77973" y="894361"/>
            <a:ext cx="8739405" cy="53994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1's if front of a negative number does not change its value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A29F80-ED54-2A45-BF5B-2D3AC4CF7177}"/>
              </a:ext>
            </a:extLst>
          </p:cNvPr>
          <p:cNvGrpSpPr/>
          <p:nvPr/>
        </p:nvGrpSpPr>
        <p:grpSpPr>
          <a:xfrm>
            <a:off x="2212275" y="1718328"/>
            <a:ext cx="2945037" cy="2246769"/>
            <a:chOff x="808264" y="1020535"/>
            <a:chExt cx="2945037" cy="22467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6F6D48-9B6F-5749-92C4-C6FBCE1530C3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1001 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2804C7D-A3DF-FF4B-AA89-CC29BB68280F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F7327D4-C16C-5C45-B2FC-791E0C3282D2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A1F4D0B-7347-2948-AA2C-E2DE8E51C3D2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4701E87-E1B2-A24A-B871-119B5B9D1982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53AC3B4-5BA5-6647-ADFB-7A8D2E5F41BC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5A3F8-67E0-9F4C-850F-0294E9C73B4E}"/>
              </a:ext>
            </a:extLst>
          </p:cNvPr>
          <p:cNvGrpSpPr/>
          <p:nvPr/>
        </p:nvGrpSpPr>
        <p:grpSpPr>
          <a:xfrm>
            <a:off x="6886527" y="4500062"/>
            <a:ext cx="3733714" cy="2246769"/>
            <a:chOff x="6290551" y="1270198"/>
            <a:chExt cx="3733714" cy="224676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1DBB56-89D1-A645-A87A-5FB97FDD3689}"/>
                </a:ext>
              </a:extLst>
            </p:cNvPr>
            <p:cNvSpPr txBox="1"/>
            <p:nvPr/>
          </p:nvSpPr>
          <p:spPr>
            <a:xfrm>
              <a:off x="6290551" y="1270198"/>
              <a:ext cx="3733714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11111000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1001 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52E4DE6-010E-3D4F-B881-B6921949FDFF}"/>
                </a:ext>
              </a:extLst>
            </p:cNvPr>
            <p:cNvCxnSpPr>
              <a:cxnSpLocks/>
            </p:cNvCxnSpPr>
            <p:nvPr/>
          </p:nvCxnSpPr>
          <p:spPr>
            <a:xfrm>
              <a:off x="8829644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BA1355A-6A3F-D341-8120-DED737F6EE67}"/>
                </a:ext>
              </a:extLst>
            </p:cNvPr>
            <p:cNvCxnSpPr>
              <a:cxnSpLocks/>
            </p:cNvCxnSpPr>
            <p:nvPr/>
          </p:nvCxnSpPr>
          <p:spPr>
            <a:xfrm>
              <a:off x="86146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48CE6F-F7A5-294A-84AA-EF815FA0DB03}"/>
                </a:ext>
              </a:extLst>
            </p:cNvPr>
            <p:cNvCxnSpPr>
              <a:cxnSpLocks/>
            </p:cNvCxnSpPr>
            <p:nvPr/>
          </p:nvCxnSpPr>
          <p:spPr>
            <a:xfrm>
              <a:off x="8418708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0C86649-FF73-914B-9C4F-0EF92A9C8050}"/>
                </a:ext>
              </a:extLst>
            </p:cNvPr>
            <p:cNvCxnSpPr>
              <a:cxnSpLocks/>
            </p:cNvCxnSpPr>
            <p:nvPr/>
          </p:nvCxnSpPr>
          <p:spPr>
            <a:xfrm>
              <a:off x="8222766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98AF061-D2F5-484B-A356-6A28805F9382}"/>
                </a:ext>
              </a:extLst>
            </p:cNvPr>
            <p:cNvCxnSpPr>
              <a:cxnSpLocks/>
            </p:cNvCxnSpPr>
            <p:nvPr/>
          </p:nvCxnSpPr>
          <p:spPr>
            <a:xfrm>
              <a:off x="7893860" y="3033685"/>
              <a:ext cx="1833128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DB2CD91-02CF-5549-9A48-05EDB0FBF98D}"/>
                </a:ext>
              </a:extLst>
            </p:cNvPr>
            <p:cNvCxnSpPr>
              <a:cxnSpLocks/>
            </p:cNvCxnSpPr>
            <p:nvPr/>
          </p:nvCxnSpPr>
          <p:spPr>
            <a:xfrm>
              <a:off x="90197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E57EBED-1FF7-8943-800D-A620794006AB}"/>
                </a:ext>
              </a:extLst>
            </p:cNvPr>
            <p:cNvCxnSpPr>
              <a:cxnSpLocks/>
            </p:cNvCxnSpPr>
            <p:nvPr/>
          </p:nvCxnSpPr>
          <p:spPr>
            <a:xfrm>
              <a:off x="9200432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F0B3F7B-4038-D542-8C39-FB517B2F0CAB}"/>
                </a:ext>
              </a:extLst>
            </p:cNvPr>
            <p:cNvCxnSpPr>
              <a:cxnSpLocks/>
            </p:cNvCxnSpPr>
            <p:nvPr/>
          </p:nvCxnSpPr>
          <p:spPr>
            <a:xfrm>
              <a:off x="9409393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46FE1B5-0BEA-5D40-AB3C-855472008983}"/>
                </a:ext>
              </a:extLst>
            </p:cNvPr>
            <p:cNvCxnSpPr>
              <a:cxnSpLocks/>
            </p:cNvCxnSpPr>
            <p:nvPr/>
          </p:nvCxnSpPr>
          <p:spPr>
            <a:xfrm>
              <a:off x="9599500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3AB31B3-D3A8-624A-85F6-634A9113BF14}"/>
              </a:ext>
            </a:extLst>
          </p:cNvPr>
          <p:cNvGrpSpPr/>
          <p:nvPr/>
        </p:nvGrpSpPr>
        <p:grpSpPr>
          <a:xfrm>
            <a:off x="6689357" y="1781938"/>
            <a:ext cx="4128053" cy="1815882"/>
            <a:chOff x="2108096" y="4077010"/>
            <a:chExt cx="4128053" cy="181588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C489F60-ED07-734E-88EE-DA471B4C14A6}"/>
                </a:ext>
              </a:extLst>
            </p:cNvPr>
            <p:cNvSpPr txBox="1"/>
            <p:nvPr/>
          </p:nvSpPr>
          <p:spPr>
            <a:xfrm>
              <a:off x="2108096" y="4077010"/>
              <a:ext cx="4128053" cy="1815882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1111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51D932A-B65D-BB41-A632-6FC505E33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78C32C6-D80C-4948-87E5-C6159197EB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09A0A7A-36FF-3E4F-942A-35966F7E63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842C55C-851C-AD41-AC4A-4A8B5B1A59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C6A5D9E-063A-0019-85E3-CB3C4542562A}"/>
              </a:ext>
            </a:extLst>
          </p:cNvPr>
          <p:cNvSpPr/>
          <p:nvPr/>
        </p:nvSpPr>
        <p:spPr>
          <a:xfrm rot="5400000">
            <a:off x="8125305" y="3806625"/>
            <a:ext cx="9022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31214A-07F9-E7CE-C4C3-E3BC4DEBFE40}"/>
              </a:ext>
            </a:extLst>
          </p:cNvPr>
          <p:cNvSpPr txBox="1"/>
          <p:nvPr/>
        </p:nvSpPr>
        <p:spPr>
          <a:xfrm>
            <a:off x="392906" y="4453366"/>
            <a:ext cx="6068857" cy="1815882"/>
          </a:xfrm>
          <a:prstGeom prst="rect">
            <a:avLst/>
          </a:prstGeom>
          <a:noFill/>
          <a:ln w="34925">
            <a:solidFill>
              <a:schemeClr val="accent5">
                <a:alpha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1001 = -8 + 1 = -7</a:t>
            </a:r>
            <a:endParaRPr lang="en-US" sz="2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1111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1001 =</a:t>
            </a:r>
          </a:p>
          <a:p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(-128 + 64 + 32 + 16 + 8)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+ 1 =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-8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+ 1 = -7 </a:t>
            </a:r>
          </a:p>
        </p:txBody>
      </p:sp>
    </p:spTree>
    <p:extLst>
      <p:ext uri="{BB962C8B-B14F-4D97-AF65-F5344CB8AC3E}">
        <p14:creationId xmlns:p14="http://schemas.microsoft.com/office/powerpoint/2010/main" val="249512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2" grpId="0" animBg="1"/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FAFE97-4A90-1A48-AC61-60A95CC333C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346582" y="585551"/>
            <a:ext cx="6815590" cy="156990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Convert from smaller to larger integral data types</a:t>
            </a:r>
          </a:p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C and Java automatically performs sign extension </a:t>
            </a:r>
          </a:p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Example (on pi-cluster with 32-bit int)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DFB9CE-2B75-0743-869D-FBF965910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84675"/>
          </a:xfrm>
        </p:spPr>
        <p:txBody>
          <a:bodyPr/>
          <a:lstStyle/>
          <a:p>
            <a:r>
              <a:rPr lang="en-US" dirty="0"/>
              <a:t>Sign Extension in C: Type casts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3A34CE-6C45-1F48-ADAE-77C6C873FD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6F22B-8714-5255-D9AA-4B91FAC2427A}"/>
              </a:ext>
            </a:extLst>
          </p:cNvPr>
          <p:cNvSpPr txBox="1"/>
          <p:nvPr/>
        </p:nvSpPr>
        <p:spPr>
          <a:xfrm>
            <a:off x="1743654" y="2222516"/>
            <a:ext cx="4336444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signed char c = -1;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signed int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c;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char d = 1;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int j = d;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("c decimal = %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\n", c);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("c = 0x%hhx\n", c);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%d\n",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0x%x\n",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("\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%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\n", d);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("d = 0x%hhx\n", d);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("j decimal = %d\n", j);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("j = 0x%x\n", j);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EC53A-9565-16F2-06E3-415ED884DE73}"/>
              </a:ext>
            </a:extLst>
          </p:cNvPr>
          <p:cNvSpPr txBox="1"/>
          <p:nvPr/>
        </p:nvSpPr>
        <p:spPr>
          <a:xfrm>
            <a:off x="7510338" y="2899623"/>
            <a:ext cx="2159566" cy="31700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./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 decimal = -1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 = 0xff</a:t>
            </a:r>
          </a:p>
          <a:p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-1</a:t>
            </a:r>
          </a:p>
          <a:p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0xffffffff</a:t>
            </a:r>
          </a:p>
          <a:p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 decimal = 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 = 0x1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 decimal = 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 = 0x1</a:t>
            </a:r>
          </a:p>
        </p:txBody>
      </p:sp>
    </p:spTree>
    <p:extLst>
      <p:ext uri="{BB962C8B-B14F-4D97-AF65-F5344CB8AC3E}">
        <p14:creationId xmlns:p14="http://schemas.microsoft.com/office/powerpoint/2010/main" val="27520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0"/>
            <a:ext cx="12028525" cy="1143195"/>
          </a:xfrm>
        </p:spPr>
        <p:txBody>
          <a:bodyPr/>
          <a:lstStyle/>
          <a:p>
            <a:r>
              <a:rPr lang="en-US" dirty="0"/>
              <a:t>Different Type of Numbers each have a Fixed # of Bits</a:t>
            </a:r>
            <a:br>
              <a:rPr lang="en-US" dirty="0"/>
            </a:br>
            <a:r>
              <a:rPr lang="en-US" dirty="0"/>
              <a:t>      </a:t>
            </a:r>
            <a:r>
              <a:rPr lang="en-US" dirty="0">
                <a:solidFill>
                  <a:srgbClr val="2C895B"/>
                </a:solidFill>
              </a:rPr>
              <a:t>Spanning one or more contiguous bytes of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EC369CE-B272-1E98-0552-B775832FDF83}"/>
              </a:ext>
            </a:extLst>
          </p:cNvPr>
          <p:cNvGraphicFramePr>
            <a:graphicFrameLocks noGrp="1"/>
          </p:cNvGraphicFramePr>
          <p:nvPr/>
        </p:nvGraphicFramePr>
        <p:xfrm>
          <a:off x="580576" y="1532380"/>
          <a:ext cx="4573236" cy="45110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97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9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787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 Data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AArch-32 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(arm unsigned)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short int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unsigned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 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unsigned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long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float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long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3745716"/>
                  </a:ext>
                </a:extLst>
              </a:tr>
              <a:tr h="13951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pointer *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3588530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3EAAFBF3-535B-D7CE-0B19-845F5BF3930B}"/>
              </a:ext>
            </a:extLst>
          </p:cNvPr>
          <p:cNvGrpSpPr/>
          <p:nvPr/>
        </p:nvGrpSpPr>
        <p:grpSpPr>
          <a:xfrm>
            <a:off x="5512603" y="4977994"/>
            <a:ext cx="5743020" cy="1036727"/>
            <a:chOff x="2336011" y="1981756"/>
            <a:chExt cx="7698507" cy="115560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86A714-B34F-82FF-65BC-25E778F4533F}"/>
                </a:ext>
              </a:extLst>
            </p:cNvPr>
            <p:cNvSpPr txBox="1"/>
            <p:nvPr/>
          </p:nvSpPr>
          <p:spPr>
            <a:xfrm>
              <a:off x="9655933" y="2821198"/>
              <a:ext cx="361433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6979A1-02E3-D090-0145-278D55B70DC5}"/>
                </a:ext>
              </a:extLst>
            </p:cNvPr>
            <p:cNvSpPr txBox="1"/>
            <p:nvPr/>
          </p:nvSpPr>
          <p:spPr>
            <a:xfrm>
              <a:off x="2336011" y="2828600"/>
              <a:ext cx="475319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31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64DB17E-8EC1-B37E-E259-DCAC7D296277}"/>
                </a:ext>
              </a:extLst>
            </p:cNvPr>
            <p:cNvGrpSpPr/>
            <p:nvPr/>
          </p:nvGrpSpPr>
          <p:grpSpPr>
            <a:xfrm>
              <a:off x="2359927" y="1981756"/>
              <a:ext cx="7674591" cy="764961"/>
              <a:chOff x="4209859" y="2987125"/>
              <a:chExt cx="4619646" cy="56910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CAC3A0-06B2-4485-0D44-85D7845885E5}"/>
                  </a:ext>
                </a:extLst>
              </p:cNvPr>
              <p:cNvSpPr txBox="1"/>
              <p:nvPr/>
            </p:nvSpPr>
            <p:spPr>
              <a:xfrm>
                <a:off x="7663617" y="3244334"/>
                <a:ext cx="1165888" cy="306279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B0F5793-F1FE-8533-7745-BA2721312F84}"/>
                  </a:ext>
                </a:extLst>
              </p:cNvPr>
              <p:cNvSpPr txBox="1"/>
              <p:nvPr/>
            </p:nvSpPr>
            <p:spPr>
              <a:xfrm>
                <a:off x="6507156" y="3244334"/>
                <a:ext cx="1156460" cy="30627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0000001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60D1B86-0D64-DE7F-722E-AD34530503B5}"/>
                  </a:ext>
                </a:extLst>
              </p:cNvPr>
              <p:cNvSpPr txBox="1"/>
              <p:nvPr/>
            </p:nvSpPr>
            <p:spPr>
              <a:xfrm>
                <a:off x="5358508" y="3249954"/>
                <a:ext cx="1148647" cy="3062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C135CD-7B00-FAEE-AF28-1B36A90B6A9A}"/>
                  </a:ext>
                </a:extLst>
              </p:cNvPr>
              <p:cNvSpPr txBox="1"/>
              <p:nvPr/>
            </p:nvSpPr>
            <p:spPr>
              <a:xfrm>
                <a:off x="4209859" y="3249954"/>
                <a:ext cx="1148647" cy="306279"/>
              </a:xfrm>
              <a:prstGeom prst="rect">
                <a:avLst/>
              </a:prstGeom>
              <a:solidFill>
                <a:srgbClr val="00B05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0000011</a:t>
                </a:r>
              </a:p>
            </p:txBody>
          </p:sp>
          <p:sp>
            <p:nvSpPr>
              <p:cNvPr id="29" name="Rectangle 30">
                <a:extLst>
                  <a:ext uri="{FF2B5EF4-FFF2-40B4-BE49-F238E27FC236}">
                    <a16:creationId xmlns:a16="http://schemas.microsoft.com/office/drawing/2014/main" id="{F2B19048-0A3A-2F54-ADA1-8955F8DA47E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160855" y="2987125"/>
                <a:ext cx="2557264" cy="23651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Word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32-bit integer uses 4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4833B9A-D560-9291-AAAF-E82DDACC88C7}"/>
              </a:ext>
            </a:extLst>
          </p:cNvPr>
          <p:cNvGrpSpPr/>
          <p:nvPr/>
        </p:nvGrpSpPr>
        <p:grpSpPr>
          <a:xfrm>
            <a:off x="8101260" y="3063707"/>
            <a:ext cx="3554020" cy="1047573"/>
            <a:chOff x="5915191" y="1985317"/>
            <a:chExt cx="4759380" cy="106766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320850-43F5-F27B-3893-394E16515534}"/>
                </a:ext>
              </a:extLst>
            </p:cNvPr>
            <p:cNvSpPr txBox="1"/>
            <p:nvPr/>
          </p:nvSpPr>
          <p:spPr>
            <a:xfrm>
              <a:off x="9638485" y="277598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EAAF014-8D47-F956-DF0E-6F9CBC4D00E9}"/>
                </a:ext>
              </a:extLst>
            </p:cNvPr>
            <p:cNvSpPr txBox="1"/>
            <p:nvPr/>
          </p:nvSpPr>
          <p:spPr>
            <a:xfrm>
              <a:off x="8025255" y="2690327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4200A2-4C82-1DFF-CAA8-2AA9921D0868}"/>
                </a:ext>
              </a:extLst>
            </p:cNvPr>
            <p:cNvSpPr txBox="1"/>
            <p:nvPr/>
          </p:nvSpPr>
          <p:spPr>
            <a:xfrm>
              <a:off x="6088992" y="2703726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15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A3F4058-45BA-C3C7-1F4F-BB3F87B7CBCD}"/>
                </a:ext>
              </a:extLst>
            </p:cNvPr>
            <p:cNvGrpSpPr/>
            <p:nvPr/>
          </p:nvGrpSpPr>
          <p:grpSpPr>
            <a:xfrm>
              <a:off x="5915191" y="1985317"/>
              <a:ext cx="4759380" cy="718582"/>
              <a:chOff x="6349916" y="2989772"/>
              <a:chExt cx="2864863" cy="534603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3EA753-FA11-8723-4085-A53A23128E6C}"/>
                  </a:ext>
                </a:extLst>
              </p:cNvPr>
              <p:cNvSpPr txBox="1"/>
              <p:nvPr/>
            </p:nvSpPr>
            <p:spPr>
              <a:xfrm>
                <a:off x="7691000" y="3229098"/>
                <a:ext cx="1162922" cy="28004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15CCF78-046B-27D8-6286-6085CE13EEA7}"/>
                  </a:ext>
                </a:extLst>
              </p:cNvPr>
              <p:cNvSpPr txBox="1"/>
              <p:nvPr/>
            </p:nvSpPr>
            <p:spPr>
              <a:xfrm>
                <a:off x="6513187" y="3244334"/>
                <a:ext cx="1163274" cy="28004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00000001</a:t>
                </a:r>
              </a:p>
            </p:txBody>
          </p:sp>
          <p:sp>
            <p:nvSpPr>
              <p:cNvPr id="40" name="Rectangle 30">
                <a:extLst>
                  <a:ext uri="{FF2B5EF4-FFF2-40B4-BE49-F238E27FC236}">
                    <a16:creationId xmlns:a16="http://schemas.microsoft.com/office/drawing/2014/main" id="{B764CA87-59D1-C2B3-A3F8-3EA182B3812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6349916" y="2989772"/>
                <a:ext cx="2864863" cy="21218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Half Word 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16-bit integer uses 2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6C87278-D57D-59EE-B837-A201B6E98B72}"/>
              </a:ext>
            </a:extLst>
          </p:cNvPr>
          <p:cNvGrpSpPr/>
          <p:nvPr/>
        </p:nvGrpSpPr>
        <p:grpSpPr>
          <a:xfrm>
            <a:off x="9694223" y="1627807"/>
            <a:ext cx="1610529" cy="1151762"/>
            <a:chOff x="7738742" y="1809091"/>
            <a:chExt cx="2392726" cy="115176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1D6DD7D-CD72-9B48-843C-8D1F54660F61}"/>
                </a:ext>
              </a:extLst>
            </p:cNvPr>
            <p:cNvSpPr txBox="1"/>
            <p:nvPr/>
          </p:nvSpPr>
          <p:spPr>
            <a:xfrm>
              <a:off x="9683109" y="2683854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993FC8-CC8F-07FB-3A02-00B9F000D59B}"/>
                </a:ext>
              </a:extLst>
            </p:cNvPr>
            <p:cNvSpPr txBox="1"/>
            <p:nvPr/>
          </p:nvSpPr>
          <p:spPr>
            <a:xfrm>
              <a:off x="8125385" y="2665979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8E4DED2-28C2-7417-9395-814A0AFB86E9}"/>
                </a:ext>
              </a:extLst>
            </p:cNvPr>
            <p:cNvGrpSpPr/>
            <p:nvPr/>
          </p:nvGrpSpPr>
          <p:grpSpPr>
            <a:xfrm>
              <a:off x="7738742" y="1809091"/>
              <a:ext cx="2392726" cy="887730"/>
              <a:chOff x="7447583" y="2858662"/>
              <a:chExt cx="1440278" cy="660443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A7AD2AE-E21C-4FCE-9AFF-E6DF540204BA}"/>
                  </a:ext>
                </a:extLst>
              </p:cNvPr>
              <p:cNvSpPr txBox="1"/>
              <p:nvPr/>
            </p:nvSpPr>
            <p:spPr>
              <a:xfrm>
                <a:off x="7680320" y="3244334"/>
                <a:ext cx="1153696" cy="27477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50" name="Rectangle 30">
                <a:extLst>
                  <a:ext uri="{FF2B5EF4-FFF2-40B4-BE49-F238E27FC236}">
                    <a16:creationId xmlns:a16="http://schemas.microsoft.com/office/drawing/2014/main" id="{C8658133-C196-8FC6-10EA-03EFB9D2DA7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7447583" y="2858662"/>
                <a:ext cx="1440278" cy="38620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Byte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8-bit integer uses 1 byte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956EBD9-9A4A-3CE2-CF80-400B4F01C095}"/>
              </a:ext>
            </a:extLst>
          </p:cNvPr>
          <p:cNvGrpSpPr/>
          <p:nvPr/>
        </p:nvGrpSpPr>
        <p:grpSpPr>
          <a:xfrm>
            <a:off x="5320902" y="4387267"/>
            <a:ext cx="4134465" cy="875933"/>
            <a:chOff x="5320902" y="4387267"/>
            <a:chExt cx="4134465" cy="87593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387503-191E-7078-0990-A148558CC5F1}"/>
                </a:ext>
              </a:extLst>
            </p:cNvPr>
            <p:cNvSpPr txBox="1"/>
            <p:nvPr/>
          </p:nvSpPr>
          <p:spPr>
            <a:xfrm>
              <a:off x="5320902" y="4387267"/>
              <a:ext cx="4134465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bit (largest power of 2)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E8C6ADD-62A8-193D-8F11-1C6ED1BF334E}"/>
                </a:ext>
              </a:extLst>
            </p:cNvPr>
            <p:cNvCxnSpPr/>
            <p:nvPr/>
          </p:nvCxnSpPr>
          <p:spPr>
            <a:xfrm>
              <a:off x="5689895" y="4756599"/>
              <a:ext cx="0" cy="5066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FE4C4D-7CE0-2607-A033-045482EA779D}"/>
              </a:ext>
            </a:extLst>
          </p:cNvPr>
          <p:cNvGrpSpPr/>
          <p:nvPr/>
        </p:nvGrpSpPr>
        <p:grpSpPr>
          <a:xfrm>
            <a:off x="7311190" y="5557147"/>
            <a:ext cx="4275529" cy="831517"/>
            <a:chOff x="7311190" y="5557147"/>
            <a:chExt cx="4275529" cy="8315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735920-DE33-05BE-F34B-DFF965886083}"/>
                </a:ext>
              </a:extLst>
            </p:cNvPr>
            <p:cNvSpPr txBox="1"/>
            <p:nvPr/>
          </p:nvSpPr>
          <p:spPr>
            <a:xfrm>
              <a:off x="7311190" y="6019332"/>
              <a:ext cx="4275529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least significant bit (smallest power of 2)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7431463-67C2-E1E9-E4CB-AC655F467C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5793" y="5557147"/>
              <a:ext cx="0" cy="45757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FF802F9-E944-5BB0-171D-408C6E757039}"/>
              </a:ext>
            </a:extLst>
          </p:cNvPr>
          <p:cNvGrpSpPr/>
          <p:nvPr/>
        </p:nvGrpSpPr>
        <p:grpSpPr>
          <a:xfrm>
            <a:off x="4880811" y="5647434"/>
            <a:ext cx="2274982" cy="1073181"/>
            <a:chOff x="4880811" y="5647434"/>
            <a:chExt cx="2274982" cy="107318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4A34C3-44AC-B099-BA24-2337899B1267}"/>
                </a:ext>
              </a:extLst>
            </p:cNvPr>
            <p:cNvSpPr txBox="1"/>
            <p:nvPr/>
          </p:nvSpPr>
          <p:spPr>
            <a:xfrm>
              <a:off x="4880811" y="6351283"/>
              <a:ext cx="227498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byte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E312FC2-EA4F-8B0C-1406-D997C5E2B5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2774" y="5647434"/>
              <a:ext cx="0" cy="70384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6B6579F-5252-21E5-8111-791A35A57E78}"/>
              </a:ext>
            </a:extLst>
          </p:cNvPr>
          <p:cNvGrpSpPr/>
          <p:nvPr/>
        </p:nvGrpSpPr>
        <p:grpSpPr>
          <a:xfrm>
            <a:off x="9622457" y="4398660"/>
            <a:ext cx="2262158" cy="889494"/>
            <a:chOff x="9622457" y="4398660"/>
            <a:chExt cx="2262158" cy="88949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18B7CC-C370-1BC8-ADFE-1A1DEC7E79AE}"/>
                </a:ext>
              </a:extLst>
            </p:cNvPr>
            <p:cNvSpPr txBox="1"/>
            <p:nvPr/>
          </p:nvSpPr>
          <p:spPr>
            <a:xfrm>
              <a:off x="9622457" y="4398660"/>
              <a:ext cx="2262158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least significant byte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B4E20F6-3CFE-0D46-A0FD-ADA109F5B442}"/>
                </a:ext>
              </a:extLst>
            </p:cNvPr>
            <p:cNvCxnSpPr>
              <a:cxnSpLocks/>
            </p:cNvCxnSpPr>
            <p:nvPr/>
          </p:nvCxnSpPr>
          <p:spPr>
            <a:xfrm>
              <a:off x="10693680" y="4767992"/>
              <a:ext cx="0" cy="520162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407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57584-68CB-6843-AE09-E1F61BCE7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of Numbers In Memory: Endianness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B2DA1-D8B2-7647-AB55-8C7E1FC8DAD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8113" y="1285868"/>
            <a:ext cx="11289665" cy="21081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chemeClr val="tx2"/>
                </a:solidFill>
              </a:rPr>
              <a:t>Two different ways to place multi-byte integers in a </a:t>
            </a:r>
            <a:r>
              <a:rPr lang="en-US" sz="2200" dirty="0">
                <a:solidFill>
                  <a:srgbClr val="0070C0"/>
                </a:solidFill>
              </a:rPr>
              <a:t>byte addressable </a:t>
            </a:r>
            <a:r>
              <a:rPr lang="en-US" sz="2200" dirty="0">
                <a:solidFill>
                  <a:schemeClr val="tx2"/>
                </a:solidFill>
              </a:rPr>
              <a:t>memory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0070C0"/>
                </a:solidFill>
              </a:rPr>
              <a:t>Big-endian: </a:t>
            </a:r>
            <a:r>
              <a:rPr lang="en-US" sz="2200" dirty="0">
                <a:solidFill>
                  <a:srgbClr val="7030A0"/>
                </a:solidFill>
              </a:rPr>
              <a:t>Most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0070C0"/>
                </a:solidFill>
              </a:rPr>
              <a:t>big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2C895B"/>
                </a:solidFill>
              </a:rPr>
              <a:t>Little-endian</a:t>
            </a:r>
            <a:r>
              <a:rPr lang="en-US" sz="2200" dirty="0">
                <a:solidFill>
                  <a:srgbClr val="0070C0"/>
                </a:solidFill>
              </a:rPr>
              <a:t>: </a:t>
            </a:r>
            <a:r>
              <a:rPr lang="en-US" sz="2200" dirty="0">
                <a:solidFill>
                  <a:srgbClr val="7030A0"/>
                </a:solidFill>
              </a:rPr>
              <a:t>Least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2C895B"/>
                </a:solidFill>
              </a:rPr>
              <a:t>little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</a:t>
            </a:r>
            <a:r>
              <a:rPr lang="en-US" sz="2200" dirty="0">
                <a:solidFill>
                  <a:srgbClr val="F37440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sz="2200" dirty="0">
                <a:solidFill>
                  <a:schemeClr val="tx2"/>
                </a:solidFill>
                <a:cs typeface="Arial" panose="020B0604020202020204" pitchFamily="34" charset="0"/>
              </a:rPr>
              <a:t>Example: 32-bit integer with 4-byte data</a:t>
            </a:r>
            <a:endParaRPr lang="en-US" sz="2200" i="1" dirty="0">
              <a:solidFill>
                <a:schemeClr val="tx2"/>
              </a:solidFill>
            </a:endParaRPr>
          </a:p>
        </p:txBody>
      </p:sp>
      <p:grpSp>
        <p:nvGrpSpPr>
          <p:cNvPr id="60" name="Group 51">
            <a:extLst>
              <a:ext uri="{FF2B5EF4-FFF2-40B4-BE49-F238E27FC236}">
                <a16:creationId xmlns:a16="http://schemas.microsoft.com/office/drawing/2014/main" id="{846F14FD-9636-474D-9C6B-B02226436A12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2530049" y="4214199"/>
            <a:ext cx="3102260" cy="450575"/>
            <a:chOff x="1968" y="3120"/>
            <a:chExt cx="1728" cy="19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1" name="Rectangle 41">
              <a:extLst>
                <a:ext uri="{FF2B5EF4-FFF2-40B4-BE49-F238E27FC236}">
                  <a16:creationId xmlns:a16="http://schemas.microsoft.com/office/drawing/2014/main" id="{C715016A-EC5B-3A48-B3B0-D2AFFD130A60}"/>
                </a:ext>
              </a:extLst>
            </p:cNvPr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1968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a1</a:t>
              </a:r>
            </a:p>
          </p:txBody>
        </p:sp>
        <p:sp>
          <p:nvSpPr>
            <p:cNvPr id="62" name="Rectangle 42">
              <a:extLst>
                <a:ext uri="{FF2B5EF4-FFF2-40B4-BE49-F238E27FC236}">
                  <a16:creationId xmlns:a16="http://schemas.microsoft.com/office/drawing/2014/main" id="{F280B6E4-D397-A74A-AEC9-439BFA1B6B92}"/>
                </a:ext>
              </a:extLst>
            </p:cNvPr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2400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b2</a:t>
              </a:r>
            </a:p>
          </p:txBody>
        </p:sp>
        <p:sp>
          <p:nvSpPr>
            <p:cNvPr id="63" name="Rectangle 43">
              <a:extLst>
                <a:ext uri="{FF2B5EF4-FFF2-40B4-BE49-F238E27FC236}">
                  <a16:creationId xmlns:a16="http://schemas.microsoft.com/office/drawing/2014/main" id="{0E9F22C8-0ADD-2544-A58A-C3265314824B}"/>
                </a:ext>
              </a:extLst>
            </p:cNvPr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2832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c3</a:t>
              </a:r>
            </a:p>
          </p:txBody>
        </p:sp>
        <p:sp>
          <p:nvSpPr>
            <p:cNvPr id="64" name="Rectangle 44">
              <a:extLst>
                <a:ext uri="{FF2B5EF4-FFF2-40B4-BE49-F238E27FC236}">
                  <a16:creationId xmlns:a16="http://schemas.microsoft.com/office/drawing/2014/main" id="{BE2A12A6-CEF3-5749-91CE-3FF87426B732}"/>
                </a:ext>
              </a:extLst>
            </p:cNvPr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3264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d4</a:t>
              </a:r>
            </a:p>
          </p:txBody>
        </p:sp>
      </p:grpSp>
      <p:grpSp>
        <p:nvGrpSpPr>
          <p:cNvPr id="70" name="Group 49">
            <a:extLst>
              <a:ext uri="{FF2B5EF4-FFF2-40B4-BE49-F238E27FC236}">
                <a16:creationId xmlns:a16="http://schemas.microsoft.com/office/drawing/2014/main" id="{77085040-644A-814B-9017-254F96207074}"/>
              </a:ext>
            </a:extLst>
          </p:cNvPr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9649421" y="3859298"/>
            <a:ext cx="1371600" cy="2417763"/>
            <a:chOff x="2784" y="3294"/>
            <a:chExt cx="864" cy="1523"/>
          </a:xfrm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DAEA0969-C689-1541-9DCD-750EB6DF0C67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3216" y="425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72" name="Rectangle 6">
              <a:extLst>
                <a:ext uri="{FF2B5EF4-FFF2-40B4-BE49-F238E27FC236}">
                  <a16:creationId xmlns:a16="http://schemas.microsoft.com/office/drawing/2014/main" id="{5C066A7D-1924-C142-B231-7FFFED27AEC7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3216" y="404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73" name="Rectangle 7">
              <a:extLst>
                <a:ext uri="{FF2B5EF4-FFF2-40B4-BE49-F238E27FC236}">
                  <a16:creationId xmlns:a16="http://schemas.microsoft.com/office/drawing/2014/main" id="{37FFD468-834D-C746-B2A1-3C266C196972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3215" y="3834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89AA9D32-11AC-D64D-A6B7-802CB58AC53D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3212" y="3658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  <p:sp>
          <p:nvSpPr>
            <p:cNvPr id="75" name="Rectangle 9">
              <a:extLst>
                <a:ext uri="{FF2B5EF4-FFF2-40B4-BE49-F238E27FC236}">
                  <a16:creationId xmlns:a16="http://schemas.microsoft.com/office/drawing/2014/main" id="{D5BFD51D-BDC3-F54F-B6C0-2C6243F57860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Rectangle 10">
              <a:extLst>
                <a:ext uri="{FF2B5EF4-FFF2-40B4-BE49-F238E27FC236}">
                  <a16:creationId xmlns:a16="http://schemas.microsoft.com/office/drawing/2014/main" id="{5BA6AFAF-BC58-2743-AB23-B327419CAF58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Rectangle 11">
              <a:extLst>
                <a:ext uri="{FF2B5EF4-FFF2-40B4-BE49-F238E27FC236}">
                  <a16:creationId xmlns:a16="http://schemas.microsoft.com/office/drawing/2014/main" id="{0C3EC9ED-EFC9-1846-9CDC-1503B2C5E4BE}"/>
                </a:ext>
              </a:extLst>
            </p:cNvPr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78" name="Rectangle 12">
              <a:extLst>
                <a:ext uri="{FF2B5EF4-FFF2-40B4-BE49-F238E27FC236}">
                  <a16:creationId xmlns:a16="http://schemas.microsoft.com/office/drawing/2014/main" id="{48FB35F0-6230-F64D-851A-FA3813B8581F}"/>
                </a:ext>
              </a:extLst>
            </p:cNvPr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79" name="Rectangle 13">
              <a:extLst>
                <a:ext uri="{FF2B5EF4-FFF2-40B4-BE49-F238E27FC236}">
                  <a16:creationId xmlns:a16="http://schemas.microsoft.com/office/drawing/2014/main" id="{56F96EA0-586E-A242-8081-A483C41ED420}"/>
                </a:ext>
              </a:extLst>
            </p:cNvPr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Rectangle 14">
              <a:extLst>
                <a:ext uri="{FF2B5EF4-FFF2-40B4-BE49-F238E27FC236}">
                  <a16:creationId xmlns:a16="http://schemas.microsoft.com/office/drawing/2014/main" id="{774402D7-789B-4A46-9288-6402B3D4003C}"/>
                </a:ext>
              </a:extLst>
            </p:cNvPr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2784" y="3294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1" name="Rectangle 15">
              <a:extLst>
                <a:ext uri="{FF2B5EF4-FFF2-40B4-BE49-F238E27FC236}">
                  <a16:creationId xmlns:a16="http://schemas.microsoft.com/office/drawing/2014/main" id="{9399079F-C709-084F-B5E7-C441710DD52E}"/>
                </a:ext>
              </a:extLst>
            </p:cNvPr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2" name="Rectangle 16">
              <a:extLst>
                <a:ext uri="{FF2B5EF4-FFF2-40B4-BE49-F238E27FC236}">
                  <a16:creationId xmlns:a16="http://schemas.microsoft.com/office/drawing/2014/main" id="{8FCDAB5D-0082-2B43-B3F0-B470986CD57D}"/>
                </a:ext>
              </a:extLst>
            </p:cNvPr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3" name="Group 51">
            <a:extLst>
              <a:ext uri="{FF2B5EF4-FFF2-40B4-BE49-F238E27FC236}">
                <a16:creationId xmlns:a16="http://schemas.microsoft.com/office/drawing/2014/main" id="{9CFAA84B-26CE-6944-8B76-48519D6B5F90}"/>
              </a:ext>
            </a:extLst>
          </p:cNvPr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9654184" y="4457786"/>
            <a:ext cx="690563" cy="1201738"/>
            <a:chOff x="3011" y="4110"/>
            <a:chExt cx="435" cy="757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4" name="Rectangle 41">
              <a:extLst>
                <a:ext uri="{FF2B5EF4-FFF2-40B4-BE49-F238E27FC236}">
                  <a16:creationId xmlns:a16="http://schemas.microsoft.com/office/drawing/2014/main" id="{126DDCB4-2DB0-1E4B-AC29-8D32AF1FF7BC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011" y="467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  <p:sp>
          <p:nvSpPr>
            <p:cNvPr id="85" name="Rectangle 42">
              <a:extLst>
                <a:ext uri="{FF2B5EF4-FFF2-40B4-BE49-F238E27FC236}">
                  <a16:creationId xmlns:a16="http://schemas.microsoft.com/office/drawing/2014/main" id="{58CA4A3B-DD6D-6A40-83AF-8ABBE3B19390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3014" y="4497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86" name="Rectangle 43">
              <a:extLst>
                <a:ext uri="{FF2B5EF4-FFF2-40B4-BE49-F238E27FC236}">
                  <a16:creationId xmlns:a16="http://schemas.microsoft.com/office/drawing/2014/main" id="{74E15E10-87DD-F24C-9914-A4F8D05921A6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014" y="4309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87" name="Rectangle 44">
              <a:extLst>
                <a:ext uri="{FF2B5EF4-FFF2-40B4-BE49-F238E27FC236}">
                  <a16:creationId xmlns:a16="http://schemas.microsoft.com/office/drawing/2014/main" id="{2A5F2D33-0F66-4749-8036-DB2E363A84A9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014" y="411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</p:grpSp>
      <p:grpSp>
        <p:nvGrpSpPr>
          <p:cNvPr id="88" name="Group 49">
            <a:extLst>
              <a:ext uri="{FF2B5EF4-FFF2-40B4-BE49-F238E27FC236}">
                <a16:creationId xmlns:a16="http://schemas.microsoft.com/office/drawing/2014/main" id="{24CFC4AA-E23B-3F4A-8793-EB495F81BA3B}"/>
              </a:ext>
            </a:extLst>
          </p:cNvPr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7986949" y="3911039"/>
            <a:ext cx="690563" cy="2419351"/>
            <a:chOff x="2784" y="3293"/>
            <a:chExt cx="435" cy="1524"/>
          </a:xfrm>
        </p:grpSpPr>
        <p:sp>
          <p:nvSpPr>
            <p:cNvPr id="93" name="Rectangle 9">
              <a:extLst>
                <a:ext uri="{FF2B5EF4-FFF2-40B4-BE49-F238E27FC236}">
                  <a16:creationId xmlns:a16="http://schemas.microsoft.com/office/drawing/2014/main" id="{91E323C3-F0F2-BF40-8DBA-90DC12C99F92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4" name="Rectangle 10">
              <a:extLst>
                <a:ext uri="{FF2B5EF4-FFF2-40B4-BE49-F238E27FC236}">
                  <a16:creationId xmlns:a16="http://schemas.microsoft.com/office/drawing/2014/main" id="{ED35846F-6FCC-E244-9858-E6DAACE94F9E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5" name="Rectangle 11">
              <a:extLst>
                <a:ext uri="{FF2B5EF4-FFF2-40B4-BE49-F238E27FC236}">
                  <a16:creationId xmlns:a16="http://schemas.microsoft.com/office/drawing/2014/main" id="{28EAAA7B-748C-C341-AA3A-584EBD40E2CE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96" name="Rectangle 12">
              <a:extLst>
                <a:ext uri="{FF2B5EF4-FFF2-40B4-BE49-F238E27FC236}">
                  <a16:creationId xmlns:a16="http://schemas.microsoft.com/office/drawing/2014/main" id="{01015FC6-C845-294E-81B0-D6DA895C0BA2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97" name="Rectangle 13">
              <a:extLst>
                <a:ext uri="{FF2B5EF4-FFF2-40B4-BE49-F238E27FC236}">
                  <a16:creationId xmlns:a16="http://schemas.microsoft.com/office/drawing/2014/main" id="{935F3F4E-34FA-0E49-9063-89FEE1969B0D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Rectangle 14">
              <a:extLst>
                <a:ext uri="{FF2B5EF4-FFF2-40B4-BE49-F238E27FC236}">
                  <a16:creationId xmlns:a16="http://schemas.microsoft.com/office/drawing/2014/main" id="{EB11F50E-7EDE-394A-9C07-6F985631BA54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2784" y="3293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9" name="Rectangle 15">
              <a:extLst>
                <a:ext uri="{FF2B5EF4-FFF2-40B4-BE49-F238E27FC236}">
                  <a16:creationId xmlns:a16="http://schemas.microsoft.com/office/drawing/2014/main" id="{8A4AF976-CE1C-0A46-837A-546DE2C0999F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0" name="Rectangle 16">
              <a:extLst>
                <a:ext uri="{FF2B5EF4-FFF2-40B4-BE49-F238E27FC236}">
                  <a16:creationId xmlns:a16="http://schemas.microsoft.com/office/drawing/2014/main" id="{924734BC-815B-2C4E-A3C9-1D93A7B89874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1" name="Group 52">
            <a:extLst>
              <a:ext uri="{FF2B5EF4-FFF2-40B4-BE49-F238E27FC236}">
                <a16:creationId xmlns:a16="http://schemas.microsoft.com/office/drawing/2014/main" id="{60E05BBF-A055-2A4B-A9C7-914EAB8EC66A}"/>
              </a:ext>
            </a:extLst>
          </p:cNvPr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8013937" y="4514288"/>
            <a:ext cx="685800" cy="1219200"/>
            <a:chOff x="2159" y="4595"/>
            <a:chExt cx="432" cy="76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02" name="Rectangle 45">
              <a:extLst>
                <a:ext uri="{FF2B5EF4-FFF2-40B4-BE49-F238E27FC236}">
                  <a16:creationId xmlns:a16="http://schemas.microsoft.com/office/drawing/2014/main" id="{C489F394-59A9-D54A-B977-CFEBB41F9326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159" y="5171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  <p:sp>
          <p:nvSpPr>
            <p:cNvPr id="103" name="Rectangle 46">
              <a:extLst>
                <a:ext uri="{FF2B5EF4-FFF2-40B4-BE49-F238E27FC236}">
                  <a16:creationId xmlns:a16="http://schemas.microsoft.com/office/drawing/2014/main" id="{510F5C22-93CB-2745-AD0B-4764173889F1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159" y="4978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104" name="Rectangle 47">
              <a:extLst>
                <a:ext uri="{FF2B5EF4-FFF2-40B4-BE49-F238E27FC236}">
                  <a16:creationId xmlns:a16="http://schemas.microsoft.com/office/drawing/2014/main" id="{F8982A09-FD0D-9143-8BFB-492FA4B67BCA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159" y="4786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105" name="Rectangle 48">
              <a:extLst>
                <a:ext uri="{FF2B5EF4-FFF2-40B4-BE49-F238E27FC236}">
                  <a16:creationId xmlns:a16="http://schemas.microsoft.com/office/drawing/2014/main" id="{E18C0919-7849-B74B-8B47-34CED6EAE9CA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2159" y="459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</p:grpSp>
      <p:sp>
        <p:nvSpPr>
          <p:cNvPr id="106" name="Rectangle 30">
            <a:extLst>
              <a:ext uri="{FF2B5EF4-FFF2-40B4-BE49-F238E27FC236}">
                <a16:creationId xmlns:a16="http://schemas.microsoft.com/office/drawing/2014/main" id="{65791AE7-8ABA-3F4C-A440-D6EE906E503E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834806" y="3508878"/>
            <a:ext cx="1779588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Big-Endian</a:t>
            </a:r>
          </a:p>
        </p:txBody>
      </p:sp>
      <p:sp>
        <p:nvSpPr>
          <p:cNvPr id="107" name="Rectangle 31">
            <a:extLst>
              <a:ext uri="{FF2B5EF4-FFF2-40B4-BE49-F238E27FC236}">
                <a16:creationId xmlns:a16="http://schemas.microsoft.com/office/drawing/2014/main" id="{FC0B9E85-3EFE-9F40-9821-463651BB8C71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604535" y="3575803"/>
            <a:ext cx="2209800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Little-Endian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D4A6633-BEB7-F546-8F38-BD67DFC5357F}"/>
              </a:ext>
            </a:extLst>
          </p:cNvPr>
          <p:cNvGrpSpPr/>
          <p:nvPr/>
        </p:nvGrpSpPr>
        <p:grpSpPr>
          <a:xfrm>
            <a:off x="943868" y="4664774"/>
            <a:ext cx="2274982" cy="910773"/>
            <a:chOff x="4565579" y="3145805"/>
            <a:chExt cx="2274982" cy="910773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23035E5-448E-7540-8308-FAF6D506C309}"/>
                </a:ext>
              </a:extLst>
            </p:cNvPr>
            <p:cNvSpPr txBox="1"/>
            <p:nvPr/>
          </p:nvSpPr>
          <p:spPr>
            <a:xfrm>
              <a:off x="4565579" y="3410247"/>
              <a:ext cx="227498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tx2"/>
                  </a:solidFill>
                </a:rPr>
                <a:t>MSB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Most significant byte</a:t>
              </a:r>
            </a:p>
          </p:txBody>
        </p:sp>
        <p:sp>
          <p:nvSpPr>
            <p:cNvPr id="109" name="Right Arrow 108">
              <a:extLst>
                <a:ext uri="{FF2B5EF4-FFF2-40B4-BE49-F238E27FC236}">
                  <a16:creationId xmlns:a16="http://schemas.microsoft.com/office/drawing/2014/main" id="{6FEDCF98-4493-4B43-AAB4-C6EFE62BCFDC}"/>
                </a:ext>
              </a:extLst>
            </p:cNvPr>
            <p:cNvSpPr/>
            <p:nvPr/>
          </p:nvSpPr>
          <p:spPr>
            <a:xfrm rot="16200000">
              <a:off x="6495414" y="312685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59DBCE3-B5FB-5542-8B19-F8548AF79C28}"/>
              </a:ext>
            </a:extLst>
          </p:cNvPr>
          <p:cNvGrpSpPr/>
          <p:nvPr/>
        </p:nvGrpSpPr>
        <p:grpSpPr>
          <a:xfrm>
            <a:off x="4926449" y="4679174"/>
            <a:ext cx="2339102" cy="850463"/>
            <a:chOff x="7967710" y="2820695"/>
            <a:chExt cx="2339102" cy="850463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FEAA893-3CD5-0346-BAAE-16CDC4D4959D}"/>
                </a:ext>
              </a:extLst>
            </p:cNvPr>
            <p:cNvSpPr txBox="1"/>
            <p:nvPr/>
          </p:nvSpPr>
          <p:spPr>
            <a:xfrm>
              <a:off x="7967710" y="3024827"/>
              <a:ext cx="233910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Least significant byte</a:t>
              </a:r>
            </a:p>
          </p:txBody>
        </p:sp>
        <p:sp>
          <p:nvSpPr>
            <p:cNvPr id="112" name="Right Arrow 111">
              <a:extLst>
                <a:ext uri="{FF2B5EF4-FFF2-40B4-BE49-F238E27FC236}">
                  <a16:creationId xmlns:a16="http://schemas.microsoft.com/office/drawing/2014/main" id="{9452293F-BCCA-D94B-901C-10028C27567C}"/>
                </a:ext>
              </a:extLst>
            </p:cNvPr>
            <p:cNvSpPr/>
            <p:nvPr/>
          </p:nvSpPr>
          <p:spPr>
            <a:xfrm rot="16200000">
              <a:off x="8067752" y="280174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AF9F916-B035-A046-A5C1-1E586733B5A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4D0814-F9DC-8D01-A108-91485F975BFF}"/>
              </a:ext>
            </a:extLst>
          </p:cNvPr>
          <p:cNvGrpSpPr/>
          <p:nvPr/>
        </p:nvGrpSpPr>
        <p:grpSpPr>
          <a:xfrm>
            <a:off x="8699737" y="4507245"/>
            <a:ext cx="685800" cy="1227815"/>
            <a:chOff x="8699737" y="4507245"/>
            <a:chExt cx="685800" cy="1227815"/>
          </a:xfrm>
        </p:grpSpPr>
        <p:sp>
          <p:nvSpPr>
            <p:cNvPr id="91" name="Rectangle 5">
              <a:extLst>
                <a:ext uri="{FF2B5EF4-FFF2-40B4-BE49-F238E27FC236}">
                  <a16:creationId xmlns:a16="http://schemas.microsoft.com/office/drawing/2014/main" id="{5BD0FFEC-12BA-FB84-873B-956809A45307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699737" y="5430260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92" name="Rectangle 6">
              <a:extLst>
                <a:ext uri="{FF2B5EF4-FFF2-40B4-BE49-F238E27FC236}">
                  <a16:creationId xmlns:a16="http://schemas.microsoft.com/office/drawing/2014/main" id="{25C019CC-CE18-C51C-D793-7B415F127097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8699737" y="51168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113" name="Rectangle 7">
              <a:extLst>
                <a:ext uri="{FF2B5EF4-FFF2-40B4-BE49-F238E27FC236}">
                  <a16:creationId xmlns:a16="http://schemas.microsoft.com/office/drawing/2014/main" id="{E545CC64-8FFB-A5C0-457D-8479085E5A5C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8699737" y="47866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115" name="Rectangle 8">
              <a:extLst>
                <a:ext uri="{FF2B5EF4-FFF2-40B4-BE49-F238E27FC236}">
                  <a16:creationId xmlns:a16="http://schemas.microsoft.com/office/drawing/2014/main" id="{E057EBBF-3C92-7EAD-2438-0B219D43135A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8699737" y="45072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0FED123-C60E-7EDA-3081-7DD237419B84}"/>
                  </a:ext>
                </a:extLst>
              </p14:cNvPr>
              <p14:cNvContentPartPr/>
              <p14:nvPr/>
            </p14:nvContentPartPr>
            <p14:xfrm>
              <a:off x="5553720" y="777960"/>
              <a:ext cx="2019600" cy="167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0FED123-C60E-7EDA-3081-7DD237419B8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544360" y="768600"/>
                <a:ext cx="2038320" cy="18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298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06" grpId="0"/>
      <p:bldP spid="107" grpId="0"/>
      <p:bldP spid="8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BBDA6-4079-F94A-A23C-1D4BFD35A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Example</a:t>
            </a:r>
          </a:p>
        </p:txBody>
      </p:sp>
      <p:sp>
        <p:nvSpPr>
          <p:cNvPr id="5" name="Text Box 12">
            <a:extLst>
              <a:ext uri="{FF2B5EF4-FFF2-40B4-BE49-F238E27FC236}">
                <a16:creationId xmlns:a16="http://schemas.microsoft.com/office/drawing/2014/main" id="{B0C83D92-02F9-9F4A-BDA2-02D6F910CD5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861066" y="926092"/>
            <a:ext cx="606202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tabLst>
                <a:tab pos="17145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Decimal:	12345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Binary:  	0011  0000  0011  1001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Hex:	       3     0     3     9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39CC8A7-798D-6647-B543-18E9FF86085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355440" y="2397316"/>
            <a:ext cx="732123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= 12345;</a:t>
            </a:r>
          </a:p>
          <a:p>
            <a:pPr>
              <a:defRPr/>
            </a:pPr>
            <a:r>
              <a:rPr lang="en-US" sz="2400" b="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x = 0x00003039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// show all 32 bits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F60B47-FDBE-1047-8912-D5D2D33D7B57}"/>
              </a:ext>
            </a:extLst>
          </p:cNvPr>
          <p:cNvGrpSpPr/>
          <p:nvPr/>
        </p:nvGrpSpPr>
        <p:grpSpPr>
          <a:xfrm>
            <a:off x="2778340" y="3371998"/>
            <a:ext cx="6227477" cy="3110899"/>
            <a:chOff x="2824470" y="3371998"/>
            <a:chExt cx="6227477" cy="3110899"/>
          </a:xfrm>
        </p:grpSpPr>
        <p:grpSp>
          <p:nvGrpSpPr>
            <p:cNvPr id="6" name="Group 13">
              <a:extLst>
                <a:ext uri="{FF2B5EF4-FFF2-40B4-BE49-F238E27FC236}">
                  <a16:creationId xmlns:a16="http://schemas.microsoft.com/office/drawing/2014/main" id="{EA1DCFE7-9FDA-724B-89E5-C8BBAEB408C9}"/>
                </a:ext>
              </a:extLst>
            </p:cNvPr>
            <p:cNvGrpSpPr>
              <a:grpSpLocks/>
            </p:cNvGrpSpPr>
            <p:nvPr>
              <p:custDataLst>
                <p:tags r:id="rId3"/>
              </p:custDataLst>
            </p:nvPr>
          </p:nvGrpSpPr>
          <p:grpSpPr bwMode="auto">
            <a:xfrm>
              <a:off x="3858587" y="4266220"/>
              <a:ext cx="1091100" cy="2167170"/>
              <a:chOff x="1152" y="2160"/>
              <a:chExt cx="384" cy="768"/>
            </a:xfrm>
          </p:grpSpPr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1470CC9E-4830-DD4F-8BB2-2AC359A5A3C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152" y="2160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FE1DD742-DB6F-0649-94CB-20861D9A83B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152" y="2352"/>
                <a:ext cx="384" cy="19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9" name="Rectangle 6">
                <a:extLst>
                  <a:ext uri="{FF2B5EF4-FFF2-40B4-BE49-F238E27FC236}">
                    <a16:creationId xmlns:a16="http://schemas.microsoft.com/office/drawing/2014/main" id="{F32AF09D-3E75-E947-B3FC-B8A93CF0277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152" y="2544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EDB530D6-20D2-C549-8CBA-B6FF6607099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152" y="2736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11" name="Text Box 14">
              <a:extLst>
                <a:ext uri="{FF2B5EF4-FFF2-40B4-BE49-F238E27FC236}">
                  <a16:creationId xmlns:a16="http://schemas.microsoft.com/office/drawing/2014/main" id="{EF4D6773-51E9-DA40-B265-42D1A3E736C4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6554177" y="3396402"/>
              <a:ext cx="1883849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IA32, </a:t>
              </a:r>
              <a:r>
                <a:rPr lang="en-US" sz="2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ARM32</a:t>
              </a: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(little-endian)</a:t>
              </a:r>
            </a:p>
          </p:txBody>
        </p:sp>
        <p:grpSp>
          <p:nvGrpSpPr>
            <p:cNvPr id="12" name="Group 105">
              <a:extLst>
                <a:ext uri="{FF2B5EF4-FFF2-40B4-BE49-F238E27FC236}">
                  <a16:creationId xmlns:a16="http://schemas.microsoft.com/office/drawing/2014/main" id="{A315046E-15D8-0A41-B003-76FD9C868924}"/>
                </a:ext>
              </a:extLst>
            </p:cNvPr>
            <p:cNvGrpSpPr>
              <a:grpSpLocks/>
            </p:cNvGrpSpPr>
            <p:nvPr>
              <p:custDataLst>
                <p:tags r:id="rId5"/>
              </p:custDataLst>
            </p:nvPr>
          </p:nvGrpSpPr>
          <p:grpSpPr bwMode="auto">
            <a:xfrm>
              <a:off x="4949309" y="4537117"/>
              <a:ext cx="1909426" cy="1625379"/>
              <a:chOff x="960" y="1920"/>
              <a:chExt cx="672" cy="576"/>
            </a:xfrm>
          </p:grpSpPr>
          <p:sp>
            <p:nvSpPr>
              <p:cNvPr id="13" name="Line 23">
                <a:extLst>
                  <a:ext uri="{FF2B5EF4-FFF2-40B4-BE49-F238E27FC236}">
                    <a16:creationId xmlns:a16="http://schemas.microsoft.com/office/drawing/2014/main" id="{4DFEFC94-3FB9-0F41-8486-F6D19C9094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4" name="Line 24">
                <a:extLst>
                  <a:ext uri="{FF2B5EF4-FFF2-40B4-BE49-F238E27FC236}">
                    <a16:creationId xmlns:a16="http://schemas.microsoft.com/office/drawing/2014/main" id="{31C080FD-E520-6B4F-8F22-22661D2425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5" name="Line 25">
                <a:extLst>
                  <a:ext uri="{FF2B5EF4-FFF2-40B4-BE49-F238E27FC236}">
                    <a16:creationId xmlns:a16="http://schemas.microsoft.com/office/drawing/2014/main" id="{1DAACD7E-D451-3E40-B615-CA53E695F9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 flipV="1"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6" name="Line 28">
                <a:extLst>
                  <a:ext uri="{FF2B5EF4-FFF2-40B4-BE49-F238E27FC236}">
                    <a16:creationId xmlns:a16="http://schemas.microsoft.com/office/drawing/2014/main" id="{23170BBD-CF52-AB4B-8049-BB5B9849ED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"/>
                </p:custDataLst>
              </p:nvPr>
            </p:nvSpPr>
            <p:spPr bwMode="auto">
              <a:xfrm flipV="1"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</p:grpSp>
        <p:grpSp>
          <p:nvGrpSpPr>
            <p:cNvPr id="41" name="Group 29">
              <a:extLst>
                <a:ext uri="{FF2B5EF4-FFF2-40B4-BE49-F238E27FC236}">
                  <a16:creationId xmlns:a16="http://schemas.microsoft.com/office/drawing/2014/main" id="{096A661E-A287-A949-B16C-BD3C47FA2B8B}"/>
                </a:ext>
              </a:extLst>
            </p:cNvPr>
            <p:cNvGrpSpPr>
              <a:grpSpLocks/>
            </p:cNvGrpSpPr>
            <p:nvPr>
              <p:custDataLst>
                <p:tags r:id="rId6"/>
              </p:custDataLst>
            </p:nvPr>
          </p:nvGrpSpPr>
          <p:grpSpPr bwMode="auto">
            <a:xfrm>
              <a:off x="6858735" y="4266220"/>
              <a:ext cx="1091100" cy="2167170"/>
              <a:chOff x="1632" y="2064"/>
              <a:chExt cx="384" cy="768"/>
            </a:xfrm>
          </p:grpSpPr>
          <p:sp>
            <p:nvSpPr>
              <p:cNvPr id="42" name="Rectangle 16">
                <a:extLst>
                  <a:ext uri="{FF2B5EF4-FFF2-40B4-BE49-F238E27FC236}">
                    <a16:creationId xmlns:a16="http://schemas.microsoft.com/office/drawing/2014/main" id="{B21188D5-C485-094D-92FE-9C984242873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632" y="2448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43" name="Rectangle 17">
                <a:extLst>
                  <a:ext uri="{FF2B5EF4-FFF2-40B4-BE49-F238E27FC236}">
                    <a16:creationId xmlns:a16="http://schemas.microsoft.com/office/drawing/2014/main" id="{D7F1594E-C520-A347-B95F-88BF1A2C5B8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632" y="2640"/>
                <a:ext cx="384" cy="192"/>
              </a:xfrm>
              <a:prstGeom prst="rect">
                <a:avLst/>
              </a:prstGeom>
              <a:solidFill>
                <a:srgbClr val="F3E9D5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44" name="Rectangle 18">
                <a:extLst>
                  <a:ext uri="{FF2B5EF4-FFF2-40B4-BE49-F238E27FC236}">
                    <a16:creationId xmlns:a16="http://schemas.microsoft.com/office/drawing/2014/main" id="{73DF2240-3409-B54A-ACC2-7DB5B438A90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632" y="2064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45" name="Rectangle 19">
                <a:extLst>
                  <a:ext uri="{FF2B5EF4-FFF2-40B4-BE49-F238E27FC236}">
                    <a16:creationId xmlns:a16="http://schemas.microsoft.com/office/drawing/2014/main" id="{EFD7603E-F7BC-6F45-979A-92260D4BC06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32" y="2256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46" name="Text Box 20">
              <a:extLst>
                <a:ext uri="{FF2B5EF4-FFF2-40B4-BE49-F238E27FC236}">
                  <a16:creationId xmlns:a16="http://schemas.microsoft.com/office/drawing/2014/main" id="{36772581-1517-B347-9EE3-707C3AC98491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554387" y="3371998"/>
              <a:ext cx="1699503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(big-endian)</a:t>
              </a:r>
            </a:p>
          </p:txBody>
        </p:sp>
        <p:sp>
          <p:nvSpPr>
            <p:cNvPr id="73" name="Rectangle 4">
              <a:extLst>
                <a:ext uri="{FF2B5EF4-FFF2-40B4-BE49-F238E27FC236}">
                  <a16:creationId xmlns:a16="http://schemas.microsoft.com/office/drawing/2014/main" id="{E4F68A07-A55B-BD47-B5FF-3F8E44569C4B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824470" y="59411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7F396CA1-B800-4E49-B4A4-AB18DA4EC20B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881830" y="53003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5" name="Rectangle 6">
              <a:extLst>
                <a:ext uri="{FF2B5EF4-FFF2-40B4-BE49-F238E27FC236}">
                  <a16:creationId xmlns:a16="http://schemas.microsoft.com/office/drawing/2014/main" id="{ADCB4120-C6E5-E843-991D-88416571DAED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881832" y="4835457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76" name="Rectangle 7">
              <a:extLst>
                <a:ext uri="{FF2B5EF4-FFF2-40B4-BE49-F238E27FC236}">
                  <a16:creationId xmlns:a16="http://schemas.microsoft.com/office/drawing/2014/main" id="{E2263510-D15E-AD4D-99D4-425416E87D0E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903689" y="421671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  <p:sp>
          <p:nvSpPr>
            <p:cNvPr id="77" name="Rectangle 4">
              <a:extLst>
                <a:ext uri="{FF2B5EF4-FFF2-40B4-BE49-F238E27FC236}">
                  <a16:creationId xmlns:a16="http://schemas.microsoft.com/office/drawing/2014/main" id="{7F8EE536-E21E-454B-BADF-A020FCE0F56F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7960847" y="589902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8" name="Rectangle 5">
              <a:extLst>
                <a:ext uri="{FF2B5EF4-FFF2-40B4-BE49-F238E27FC236}">
                  <a16:creationId xmlns:a16="http://schemas.microsoft.com/office/drawing/2014/main" id="{FCC12EA4-DC74-3A46-9887-249B98AD53D7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7937466" y="534238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9" name="Rectangle 6">
              <a:extLst>
                <a:ext uri="{FF2B5EF4-FFF2-40B4-BE49-F238E27FC236}">
                  <a16:creationId xmlns:a16="http://schemas.microsoft.com/office/drawing/2014/main" id="{EAA0EE79-A6F4-6442-8821-897DC2C8076F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7892483" y="474268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80" name="Rectangle 7">
              <a:extLst>
                <a:ext uri="{FF2B5EF4-FFF2-40B4-BE49-F238E27FC236}">
                  <a16:creationId xmlns:a16="http://schemas.microsoft.com/office/drawing/2014/main" id="{01BC568A-A377-6A45-903E-BACC8AEC1567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7960843" y="4203509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74902EB-CC6B-464B-B1F1-2CC7D6CEF56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43BEAFB-5A27-7550-ED41-EA3FCE910AAF}"/>
                  </a:ext>
                </a:extLst>
              </p14:cNvPr>
              <p14:cNvContentPartPr/>
              <p14:nvPr/>
            </p14:nvContentPartPr>
            <p14:xfrm>
              <a:off x="597960" y="241560"/>
              <a:ext cx="11560320" cy="4317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43BEAFB-5A27-7550-ED41-EA3FCE910AA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88600" y="232200"/>
                <a:ext cx="11579040" cy="433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700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43D5E-7DD5-0343-9D6F-1A9CDDF52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52" y="44749"/>
            <a:ext cx="11971882" cy="591786"/>
          </a:xfrm>
        </p:spPr>
        <p:txBody>
          <a:bodyPr/>
          <a:lstStyle/>
          <a:p>
            <a:r>
              <a:rPr lang="en-US" sz="2800" dirty="0"/>
              <a:t>Byte Addressable Memory Shown as 32-bit words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7D6582F-19B8-D243-9F3D-A3CABC967C4D}"/>
              </a:ext>
            </a:extLst>
          </p:cNvPr>
          <p:cNvSpPr txBox="1"/>
          <p:nvPr/>
        </p:nvSpPr>
        <p:spPr>
          <a:xfrm>
            <a:off x="2735141" y="5596464"/>
            <a:ext cx="5484754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3"/>
                </a:solidFill>
              </a:rPr>
              <a:t>Observation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32-bit aligned addresses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rightmost 2 bits of the address are always 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AECFCC-AD99-BC48-AFD5-D490920BF5A6}"/>
              </a:ext>
            </a:extLst>
          </p:cNvPr>
          <p:cNvGrpSpPr/>
          <p:nvPr/>
        </p:nvGrpSpPr>
        <p:grpSpPr>
          <a:xfrm>
            <a:off x="96866" y="584369"/>
            <a:ext cx="3534618" cy="4477148"/>
            <a:chOff x="8908017" y="400300"/>
            <a:chExt cx="3534618" cy="44771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E3B96E-3C3B-D945-9A03-E4C287128ADD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3100D7-0C18-6F4D-847F-026B7FC1CF75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832ACF-7421-CC4A-B6C9-D8B2D05DD573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7347B9-6263-FD4C-986C-6BB77EE4AB33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5609DB-0CCD-0646-9753-F79547C74DB5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DEB2EA-AB5E-8D43-955C-B52E382C2DAA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BD6C86-C252-DA43-9818-7520DA75ABC3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A4AC568-B180-0D4D-BF6A-989D6C6B0B54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0x03</a:t>
              </a:r>
            </a:p>
          </p:txBody>
        </p:sp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C27B4030-1909-264E-9CB8-15B53570BE29}"/>
                </a:ext>
              </a:extLst>
            </p:cNvPr>
            <p:cNvSpPr/>
            <p:nvPr/>
          </p:nvSpPr>
          <p:spPr>
            <a:xfrm rot="10800000">
              <a:off x="9467283" y="3400612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B70A486-898E-9E48-8656-E33C18DFEAF5}"/>
                </a:ext>
              </a:extLst>
            </p:cNvPr>
            <p:cNvSpPr txBox="1"/>
            <p:nvPr/>
          </p:nvSpPr>
          <p:spPr>
            <a:xfrm rot="16200000">
              <a:off x="8440796" y="3859706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058CD9-EEAD-5842-B960-63CE3EBD403F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DF7139-3081-FD4F-9082-35A62188AE70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B42FE4-9C49-754D-AFE3-D652C2075740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7BE5F5-ADBA-F646-9C81-45AA16951DE4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DACE06-8B97-3B41-9052-6835A9073B3C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93C45B-2D9B-4B42-9361-97675D71FB4E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1B9828B-C39A-6749-B918-4AEF8168E653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A682B5-4B9B-4546-9A13-AC75734B2AF1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0x07</a:t>
              </a:r>
            </a:p>
          </p:txBody>
        </p:sp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E8AB7087-696E-524D-8414-BC2B9FB27C12}"/>
                </a:ext>
              </a:extLst>
            </p:cNvPr>
            <p:cNvSpPr/>
            <p:nvPr/>
          </p:nvSpPr>
          <p:spPr>
            <a:xfrm rot="16200000">
              <a:off x="10370150" y="644253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C53799-AFEC-D24F-BB84-3FA8E0EB4E89}"/>
                </a:ext>
              </a:extLst>
            </p:cNvPr>
            <p:cNvSpPr/>
            <p:nvPr/>
          </p:nvSpPr>
          <p:spPr>
            <a:xfrm>
              <a:off x="9500627" y="400300"/>
              <a:ext cx="273664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1 byte Memory Content</a:t>
              </a:r>
            </a:p>
            <a:p>
              <a:r>
                <a:rPr lang="en-US" b="1" dirty="0">
                  <a:solidFill>
                    <a:schemeClr val="accent1"/>
                  </a:solidFill>
                </a:rPr>
                <a:t>One byte per row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F56B56D-549A-1741-A2CA-92FDB37EEDA0}"/>
                </a:ext>
              </a:extLst>
            </p:cNvPr>
            <p:cNvGrpSpPr/>
            <p:nvPr/>
          </p:nvGrpSpPr>
          <p:grpSpPr>
            <a:xfrm>
              <a:off x="10512620" y="1331381"/>
              <a:ext cx="96408" cy="457028"/>
              <a:chOff x="10610509" y="1455282"/>
              <a:chExt cx="96408" cy="457028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CF3CE9F-5E63-DC44-BF3D-A3C664771646}"/>
                  </a:ext>
                </a:extLst>
              </p:cNvPr>
              <p:cNvSpPr/>
              <p:nvPr/>
            </p:nvSpPr>
            <p:spPr>
              <a:xfrm>
                <a:off x="10617922" y="1640373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94D05C50-E8EA-F04F-BFD7-6770A32DDEFB}"/>
                  </a:ext>
                </a:extLst>
              </p:cNvPr>
              <p:cNvSpPr/>
              <p:nvPr/>
            </p:nvSpPr>
            <p:spPr>
              <a:xfrm>
                <a:off x="10617921" y="1455282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A88DD8AD-ED48-D943-B4A5-5F0612E9271C}"/>
                  </a:ext>
                </a:extLst>
              </p:cNvPr>
              <p:cNvSpPr/>
              <p:nvPr/>
            </p:nvSpPr>
            <p:spPr>
              <a:xfrm>
                <a:off x="10610509" y="1823315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09E489D-8A75-DF41-8D5C-54746DFE46F0}"/>
                </a:ext>
              </a:extLst>
            </p:cNvPr>
            <p:cNvSpPr txBox="1"/>
            <p:nvPr/>
          </p:nvSpPr>
          <p:spPr>
            <a:xfrm>
              <a:off x="11360821" y="1145470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Byte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  <p:sp>
          <p:nvSpPr>
            <p:cNvPr id="115" name="Right Brace 114">
              <a:extLst>
                <a:ext uri="{FF2B5EF4-FFF2-40B4-BE49-F238E27FC236}">
                  <a16:creationId xmlns:a16="http://schemas.microsoft.com/office/drawing/2014/main" id="{9B1C8273-7F1E-7E47-A6FA-4CFFB8A61B1F}"/>
                </a:ext>
              </a:extLst>
            </p:cNvPr>
            <p:cNvSpPr/>
            <p:nvPr/>
          </p:nvSpPr>
          <p:spPr>
            <a:xfrm rot="10800000">
              <a:off x="9431237" y="1891647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EE4E866-4462-A641-939B-0E04056421B4}"/>
                </a:ext>
              </a:extLst>
            </p:cNvPr>
            <p:cNvSpPr txBox="1"/>
            <p:nvPr/>
          </p:nvSpPr>
          <p:spPr>
            <a:xfrm rot="16200000">
              <a:off x="8435907" y="2393854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7EC2429A-209E-6B4B-9C62-52DE1B3613DB}"/>
              </a:ext>
            </a:extLst>
          </p:cNvPr>
          <p:cNvSpPr txBox="1"/>
          <p:nvPr/>
        </p:nvSpPr>
        <p:spPr>
          <a:xfrm>
            <a:off x="3148577" y="433344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Word Aligned address</a:t>
            </a:r>
          </a:p>
        </p:txBody>
      </p:sp>
      <p:sp>
        <p:nvSpPr>
          <p:cNvPr id="120" name="Down Arrow 119">
            <a:extLst>
              <a:ext uri="{FF2B5EF4-FFF2-40B4-BE49-F238E27FC236}">
                <a16:creationId xmlns:a16="http://schemas.microsoft.com/office/drawing/2014/main" id="{C67FC1D3-E4E4-804D-BD35-770C8CA8397B}"/>
              </a:ext>
            </a:extLst>
          </p:cNvPr>
          <p:cNvSpPr/>
          <p:nvPr/>
        </p:nvSpPr>
        <p:spPr>
          <a:xfrm rot="5400000">
            <a:off x="3682243" y="3110264"/>
            <a:ext cx="159552" cy="4484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AA18672-7D22-CA44-AF83-2C9BC39661E1}"/>
              </a:ext>
            </a:extLst>
          </p:cNvPr>
          <p:cNvSpPr txBox="1"/>
          <p:nvPr/>
        </p:nvSpPr>
        <p:spPr>
          <a:xfrm>
            <a:off x="3138889" y="290832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Word Aligned address</a:t>
            </a:r>
          </a:p>
        </p:txBody>
      </p:sp>
      <p:sp>
        <p:nvSpPr>
          <p:cNvPr id="123" name="Down Arrow 122">
            <a:extLst>
              <a:ext uri="{FF2B5EF4-FFF2-40B4-BE49-F238E27FC236}">
                <a16:creationId xmlns:a16="http://schemas.microsoft.com/office/drawing/2014/main" id="{04E3574B-8069-0241-BF92-57B3939B9849}"/>
              </a:ext>
            </a:extLst>
          </p:cNvPr>
          <p:cNvSpPr/>
          <p:nvPr/>
        </p:nvSpPr>
        <p:spPr>
          <a:xfrm rot="5400000">
            <a:off x="3712887" y="4586817"/>
            <a:ext cx="173489" cy="4068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D20C5E0-5185-3A41-BDFA-89AA785A69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49395BA-AA46-7542-9905-FAE060A174A3}"/>
              </a:ext>
            </a:extLst>
          </p:cNvPr>
          <p:cNvGrpSpPr/>
          <p:nvPr/>
        </p:nvGrpSpPr>
        <p:grpSpPr>
          <a:xfrm>
            <a:off x="5307221" y="1052303"/>
            <a:ext cx="6494784" cy="3959761"/>
            <a:chOff x="5378744" y="1736863"/>
            <a:chExt cx="6494784" cy="395976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ECFE894-AD60-8A43-B03A-9AECCFD228DD}"/>
                </a:ext>
              </a:extLst>
            </p:cNvPr>
            <p:cNvGrpSpPr/>
            <p:nvPr/>
          </p:nvGrpSpPr>
          <p:grpSpPr>
            <a:xfrm>
              <a:off x="5378744" y="1736863"/>
              <a:ext cx="6494784" cy="3959761"/>
              <a:chOff x="190785" y="1374726"/>
              <a:chExt cx="6494784" cy="3959761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98580A-B18D-2841-9CB6-7B15E8B45385}"/>
                  </a:ext>
                </a:extLst>
              </p:cNvPr>
              <p:cNvSpPr txBox="1"/>
              <p:nvPr/>
            </p:nvSpPr>
            <p:spPr>
              <a:xfrm>
                <a:off x="4073287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0x04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6DBCE5-8061-2645-9140-DB58CC4C1994}"/>
                  </a:ext>
                </a:extLst>
              </p:cNvPr>
              <p:cNvSpPr txBox="1"/>
              <p:nvPr/>
            </p:nvSpPr>
            <p:spPr>
              <a:xfrm>
                <a:off x="278575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0x05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1F54FA-2DB7-934C-85AA-15AC04AEF3E6}"/>
                  </a:ext>
                </a:extLst>
              </p:cNvPr>
              <p:cNvSpPr txBox="1"/>
              <p:nvPr/>
            </p:nvSpPr>
            <p:spPr>
              <a:xfrm>
                <a:off x="149048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0x06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CD8709E-ED64-AD48-9D4B-EFDABC28CEBE}"/>
                  </a:ext>
                </a:extLst>
              </p:cNvPr>
              <p:cNvSpPr txBox="1"/>
              <p:nvPr/>
            </p:nvSpPr>
            <p:spPr>
              <a:xfrm>
                <a:off x="190785" y="3800163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0x07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F794AB1-E2B0-D744-8EBF-48EE6C3D85A3}"/>
                  </a:ext>
                </a:extLst>
              </p:cNvPr>
              <p:cNvSpPr txBox="1"/>
              <p:nvPr/>
            </p:nvSpPr>
            <p:spPr>
              <a:xfrm>
                <a:off x="4075084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B213C5-2EE2-2D45-8E4F-7D2F3363CD90}"/>
                  </a:ext>
                </a:extLst>
              </p:cNvPr>
              <p:cNvSpPr txBox="1"/>
              <p:nvPr/>
            </p:nvSpPr>
            <p:spPr>
              <a:xfrm>
                <a:off x="2778017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63AD19-AA56-614B-8593-DE282F8AE982}"/>
                  </a:ext>
                </a:extLst>
              </p:cNvPr>
              <p:cNvSpPr txBox="1"/>
              <p:nvPr/>
            </p:nvSpPr>
            <p:spPr>
              <a:xfrm>
                <a:off x="1490485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0x02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9D7463-F434-8846-BF83-D27D67857854}"/>
                  </a:ext>
                </a:extLst>
              </p:cNvPr>
              <p:cNvSpPr txBox="1"/>
              <p:nvPr/>
            </p:nvSpPr>
            <p:spPr>
              <a:xfrm>
                <a:off x="191706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0x03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7AC729-CF09-BC41-97BE-163D381FA11A}"/>
                  </a:ext>
                </a:extLst>
              </p:cNvPr>
              <p:cNvSpPr txBox="1"/>
              <p:nvPr/>
            </p:nvSpPr>
            <p:spPr>
              <a:xfrm>
                <a:off x="4325900" y="2411784"/>
                <a:ext cx="8899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LSByte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D622C52-5314-184C-9419-F29D25CE542A}"/>
                  </a:ext>
                </a:extLst>
              </p:cNvPr>
              <p:cNvSpPr txBox="1"/>
              <p:nvPr/>
            </p:nvSpPr>
            <p:spPr>
              <a:xfrm>
                <a:off x="271996" y="2348752"/>
                <a:ext cx="9364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MSByte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87907F4-EC02-B247-BFC3-71512CF5A03B}"/>
                  </a:ext>
                </a:extLst>
              </p:cNvPr>
              <p:cNvSpPr txBox="1"/>
              <p:nvPr/>
            </p:nvSpPr>
            <p:spPr>
              <a:xfrm>
                <a:off x="4155358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0x</a:t>
                </a:r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1234568</a:t>
                </a:r>
                <a:r>
                  <a:rPr lang="en-US" sz="1600" b="1" dirty="0">
                    <a:solidFill>
                      <a:srgbClr val="F3753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9B76390-B27E-8143-ADB4-9261185947D7}"/>
                  </a:ext>
                </a:extLst>
              </p:cNvPr>
              <p:cNvSpPr txBox="1"/>
              <p:nvPr/>
            </p:nvSpPr>
            <p:spPr>
              <a:xfrm>
                <a:off x="2881915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E34BF-BD5F-0A47-B626-AB0CAA7B2B22}"/>
                  </a:ext>
                </a:extLst>
              </p:cNvPr>
              <p:cNvSpPr txBox="1"/>
              <p:nvPr/>
            </p:nvSpPr>
            <p:spPr>
              <a:xfrm>
                <a:off x="1546046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CA75EBF-EBC3-BD4C-87E5-6DD73F813165}"/>
                  </a:ext>
                </a:extLst>
              </p:cNvPr>
              <p:cNvSpPr txBox="1"/>
              <p:nvPr/>
            </p:nvSpPr>
            <p:spPr>
              <a:xfrm>
                <a:off x="210177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3</a:t>
                </a:r>
              </a:p>
            </p:txBody>
          </p:sp>
          <p:sp>
            <p:nvSpPr>
              <p:cNvPr id="67" name="Right Brace 66">
                <a:extLst>
                  <a:ext uri="{FF2B5EF4-FFF2-40B4-BE49-F238E27FC236}">
                    <a16:creationId xmlns:a16="http://schemas.microsoft.com/office/drawing/2014/main" id="{70FE0908-61B0-DE4D-BA36-49CF6FFD0491}"/>
                  </a:ext>
                </a:extLst>
              </p:cNvPr>
              <p:cNvSpPr/>
              <p:nvPr/>
            </p:nvSpPr>
            <p:spPr>
              <a:xfrm rot="16200000">
                <a:off x="2479740" y="-270252"/>
                <a:ext cx="646825" cy="5115332"/>
              </a:xfrm>
              <a:prstGeom prst="rightBrace">
                <a:avLst>
                  <a:gd name="adj1" fmla="val 8333"/>
                  <a:gd name="adj2" fmla="val 49810"/>
                </a:avLst>
              </a:prstGeom>
              <a:ln w="254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5FB44C1-5288-5647-82D1-E67E4A59889C}"/>
                  </a:ext>
                </a:extLst>
              </p:cNvPr>
              <p:cNvSpPr txBox="1"/>
              <p:nvPr/>
            </p:nvSpPr>
            <p:spPr>
              <a:xfrm>
                <a:off x="841295" y="1374726"/>
                <a:ext cx="3998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Contents of Memory</a:t>
                </a:r>
              </a:p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One 32-bit (4 byte) word per row</a:t>
                </a: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348B005A-0A32-164F-8B76-3E15A9C0A799}"/>
                  </a:ext>
                </a:extLst>
              </p:cNvPr>
              <p:cNvSpPr/>
              <p:nvPr/>
            </p:nvSpPr>
            <p:spPr>
              <a:xfrm>
                <a:off x="4681804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654FD219-E077-074F-A036-FD1BF904A363}"/>
                  </a:ext>
                </a:extLst>
              </p:cNvPr>
              <p:cNvSpPr/>
              <p:nvPr/>
            </p:nvSpPr>
            <p:spPr>
              <a:xfrm>
                <a:off x="3463370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A7952FE-C0D0-D94F-BB6D-D1E453CA7DD5}"/>
                  </a:ext>
                </a:extLst>
              </p:cNvPr>
              <p:cNvSpPr/>
              <p:nvPr/>
            </p:nvSpPr>
            <p:spPr>
              <a:xfrm>
                <a:off x="2024458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A307E543-356C-9F4B-B4E1-0D381DBA3617}"/>
                  </a:ext>
                </a:extLst>
              </p:cNvPr>
              <p:cNvSpPr/>
              <p:nvPr/>
            </p:nvSpPr>
            <p:spPr>
              <a:xfrm>
                <a:off x="651239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B7C8F08-4C09-0545-96DE-9869455811F4}"/>
                  </a:ext>
                </a:extLst>
              </p:cNvPr>
              <p:cNvSpPr txBox="1"/>
              <p:nvPr/>
            </p:nvSpPr>
            <p:spPr>
              <a:xfrm>
                <a:off x="5362771" y="4244604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0x12345680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B8DC386-310B-BA45-BC77-8B8DB32A91EC}"/>
                  </a:ext>
                </a:extLst>
              </p:cNvPr>
              <p:cNvSpPr txBox="1"/>
              <p:nvPr/>
            </p:nvSpPr>
            <p:spPr>
              <a:xfrm>
                <a:off x="5325553" y="3816548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0x12345684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703259-2A13-FA4B-96A1-55B40E10FB13}"/>
                  </a:ext>
                </a:extLst>
              </p:cNvPr>
              <p:cNvSpPr txBox="1"/>
              <p:nvPr/>
            </p:nvSpPr>
            <p:spPr>
              <a:xfrm>
                <a:off x="3946968" y="4965155"/>
                <a:ext cx="1531188" cy="369332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Byte address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CB9648F-8625-6F4E-A017-C451981ADDE6}"/>
                  </a:ext>
                </a:extLst>
              </p:cNvPr>
              <p:cNvSpPr txBox="1"/>
              <p:nvPr/>
            </p:nvSpPr>
            <p:spPr>
              <a:xfrm>
                <a:off x="4081025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FDC3212-5630-9244-A992-5A57B894A165}"/>
                  </a:ext>
                </a:extLst>
              </p:cNvPr>
              <p:cNvSpPr txBox="1"/>
              <p:nvPr/>
            </p:nvSpPr>
            <p:spPr>
              <a:xfrm>
                <a:off x="279349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AE340E7-F1EF-0D41-B602-29A9B48FE04F}"/>
                  </a:ext>
                </a:extLst>
              </p:cNvPr>
              <p:cNvSpPr txBox="1"/>
              <p:nvPr/>
            </p:nvSpPr>
            <p:spPr>
              <a:xfrm>
                <a:off x="149822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1BC8A73-CC32-694A-98BA-A46CB18E06D0}"/>
                  </a:ext>
                </a:extLst>
              </p:cNvPr>
              <p:cNvSpPr txBox="1"/>
              <p:nvPr/>
            </p:nvSpPr>
            <p:spPr>
              <a:xfrm>
                <a:off x="198523" y="3420298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FA77968-A37E-394D-923B-9641030B6951}"/>
                  </a:ext>
                </a:extLst>
              </p:cNvPr>
              <p:cNvSpPr txBox="1"/>
              <p:nvPr/>
            </p:nvSpPr>
            <p:spPr>
              <a:xfrm>
                <a:off x="4087312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0D19C4C-1097-8142-A74F-3FC2A6C10994}"/>
                  </a:ext>
                </a:extLst>
              </p:cNvPr>
              <p:cNvSpPr txBox="1"/>
              <p:nvPr/>
            </p:nvSpPr>
            <p:spPr>
              <a:xfrm>
                <a:off x="279978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A99DFC4-7903-6F4B-8A17-E556148C5BA6}"/>
                  </a:ext>
                </a:extLst>
              </p:cNvPr>
              <p:cNvSpPr txBox="1"/>
              <p:nvPr/>
            </p:nvSpPr>
            <p:spPr>
              <a:xfrm>
                <a:off x="150451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3817E03-C4F0-6F48-A91D-C39AF7CDA112}"/>
                  </a:ext>
                </a:extLst>
              </p:cNvPr>
              <p:cNvSpPr txBox="1"/>
              <p:nvPr/>
            </p:nvSpPr>
            <p:spPr>
              <a:xfrm>
                <a:off x="204810" y="3048491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0A29F46-34A5-AE46-A863-A086A9125B2C}"/>
                </a:ext>
              </a:extLst>
            </p:cNvPr>
            <p:cNvSpPr txBox="1"/>
            <p:nvPr/>
          </p:nvSpPr>
          <p:spPr>
            <a:xfrm>
              <a:off x="10522701" y="373981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0x12345688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4161A4C-FFF3-A84C-A79F-70E4D6BF37A5}"/>
                </a:ext>
              </a:extLst>
            </p:cNvPr>
            <p:cNvSpPr txBox="1"/>
            <p:nvPr/>
          </p:nvSpPr>
          <p:spPr>
            <a:xfrm>
              <a:off x="10513512" y="3385702"/>
              <a:ext cx="13067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0x1234568c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4BD94CC-8AD9-DB4C-82E8-C01EF2E5B2E7}"/>
                </a:ext>
              </a:extLst>
            </p:cNvPr>
            <p:cNvSpPr txBox="1"/>
            <p:nvPr/>
          </p:nvSpPr>
          <p:spPr>
            <a:xfrm>
              <a:off x="10744814" y="2401211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Word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946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8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DE17-4EF5-1492-BFCD-055647AD5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pointers to examine byte order (on pi-cluster)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7D2FE6D-F63D-B614-5C08-44EAF07E4C3B}"/>
              </a:ext>
            </a:extLst>
          </p:cNvPr>
          <p:cNvSpPr/>
          <p:nvPr/>
        </p:nvSpPr>
        <p:spPr bwMode="auto">
          <a:xfrm>
            <a:off x="334015" y="1673596"/>
            <a:ext cx="7532948" cy="414885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#define SZ 2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int foo[SZ] = {0x11223344, 0xaabbccdd};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int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foo;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char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(unsigned char *)foo;</a:t>
            </a:r>
          </a:p>
          <a:p>
            <a:b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for (int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SZ-1;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&gt;=  0;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("foo[%d]: %x\n",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*(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for (int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(foo)-1;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&gt;= 0;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("byte %d: %x\n",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(unsigned int)*(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0;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F80D679-2A3A-0CE3-E976-9B14D1B08A44}"/>
              </a:ext>
            </a:extLst>
          </p:cNvPr>
          <p:cNvSpPr/>
          <p:nvPr/>
        </p:nvSpPr>
        <p:spPr bwMode="auto">
          <a:xfrm>
            <a:off x="8170439" y="813531"/>
            <a:ext cx="3865569" cy="288202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kmuller@keithm-pi4:~$ ./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a.out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foo[1]: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aabbccdd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foo[0]: 11223344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7: aa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6: bb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5: cc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4: dd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3: 11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2: 22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1: 33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0: 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E53314E-92FF-7C57-0694-F366873ED9E4}"/>
              </a:ext>
            </a:extLst>
          </p:cNvPr>
          <p:cNvGrpSpPr/>
          <p:nvPr/>
        </p:nvGrpSpPr>
        <p:grpSpPr>
          <a:xfrm>
            <a:off x="8307566" y="3748022"/>
            <a:ext cx="2541946" cy="3022846"/>
            <a:chOff x="9900689" y="1854602"/>
            <a:chExt cx="2541946" cy="30228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A420C4-99DC-6EE8-1AEE-CA707264CA19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918FEF-6583-B1D8-EFAA-C687581E2028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9F021E-3CCA-8702-9BDD-AB1F5BCF2D6E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CFD6CC-281A-8AC4-4710-B15CB2C2C881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6BF323-A4E8-E4D8-60EB-233259CB66B5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0x44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07EF67-1C44-4C74-5BFC-3B498A1E50E5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0x33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692139-F0D1-2C92-84C4-B58C816CA416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9A04BF-206A-49D0-7F11-3B5CB7A37866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3248A0B-C65D-EE7A-DD17-4DB82823CF45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FF152D7-81A4-622C-36CC-A060C7EF4AF0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82D77F-ECA6-5778-9031-B3905D525AAD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0x12345687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669242-0531-B9FF-0F24-F330EB1A71EE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695AC86-A396-1FB2-EFA6-3579E1E64139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0xdd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5A91FE9-D667-4D43-1798-A6F338FE80C9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0xcc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AD2C3B-DB38-CF46-2390-6E3C8FA95874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0xbb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CF04A5-43F1-4368-E68B-4DE23AE5CDB3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0xaa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4F2A775-4AE8-C146-25B1-2B9C257B54A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9648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45" y="131641"/>
            <a:ext cx="10515600" cy="381731"/>
          </a:xfrm>
        </p:spPr>
        <p:txBody>
          <a:bodyPr/>
          <a:lstStyle/>
          <a:p>
            <a:r>
              <a:rPr lang="en-US" dirty="0"/>
              <a:t>Bitwise (Bit to Bit) Operators in C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09E628-A636-794A-84EB-46F5519AEB8C}"/>
              </a:ext>
            </a:extLst>
          </p:cNvPr>
          <p:cNvGraphicFramePr>
            <a:graphicFrameLocks noGrp="1"/>
          </p:cNvGraphicFramePr>
          <p:nvPr/>
        </p:nvGraphicFramePr>
        <p:xfrm>
          <a:off x="5528263" y="1241862"/>
          <a:ext cx="2628215" cy="20728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00858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782990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144367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672B2D0-6918-154D-B8D8-418EE8E843CF}"/>
              </a:ext>
            </a:extLst>
          </p:cNvPr>
          <p:cNvSpPr/>
          <p:nvPr/>
        </p:nvSpPr>
        <p:spPr>
          <a:xfrm>
            <a:off x="5692054" y="860996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F219DB-00A0-784D-951C-BB0478B9E130}"/>
              </a:ext>
            </a:extLst>
          </p:cNvPr>
          <p:cNvSpPr/>
          <p:nvPr/>
        </p:nvSpPr>
        <p:spPr>
          <a:xfrm>
            <a:off x="5550373" y="3327545"/>
            <a:ext cx="26516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| </a:t>
            </a:r>
            <a:r>
              <a:rPr lang="en-US" sz="1600" dirty="0">
                <a:cs typeface="Consolas" panose="020B0609020204030204" pitchFamily="49" charset="0"/>
              </a:rPr>
              <a:t>with 1 to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1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| </a:t>
            </a:r>
            <a:r>
              <a:rPr lang="en-US" sz="1600" dirty="0">
                <a:cs typeface="Consolas" panose="020B0609020204030204" pitchFamily="49" charset="0"/>
              </a:rPr>
              <a:t>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0 to 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414728" y="1241862"/>
          <a:ext cx="1801424" cy="1311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334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082090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414728" y="841752"/>
            <a:ext cx="18774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a;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30FA055-8D90-F845-9099-EE5E0DD45CC2}"/>
              </a:ext>
            </a:extLst>
          </p:cNvPr>
          <p:cNvGraphicFramePr>
            <a:graphicFrameLocks noGrp="1"/>
          </p:cNvGraphicFramePr>
          <p:nvPr/>
        </p:nvGraphicFramePr>
        <p:xfrm>
          <a:off x="8651675" y="1261106"/>
          <a:ext cx="2744035" cy="1981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1584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898008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030185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b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 ^ b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5E6B1204-99CF-F645-BC3F-1032DABB6E67}"/>
              </a:ext>
            </a:extLst>
          </p:cNvPr>
          <p:cNvSpPr/>
          <p:nvPr/>
        </p:nvSpPr>
        <p:spPr>
          <a:xfrm>
            <a:off x="8537158" y="860996"/>
            <a:ext cx="3147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 </a:t>
            </a:r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//EOR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750066-A35C-4F4A-B58D-7759EFDEBBB6}"/>
              </a:ext>
            </a:extLst>
          </p:cNvPr>
          <p:cNvSpPr/>
          <p:nvPr/>
        </p:nvSpPr>
        <p:spPr>
          <a:xfrm>
            <a:off x="9061308" y="3230545"/>
            <a:ext cx="27142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^</a:t>
            </a:r>
            <a:r>
              <a:rPr lang="en-US" sz="1600" dirty="0">
                <a:cs typeface="Consolas" panose="020B0609020204030204" pitchFamily="49" charset="0"/>
              </a:rPr>
              <a:t> with 1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will flip the bit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^ </a:t>
            </a:r>
            <a:r>
              <a:rPr lang="en-US" sz="1600" dirty="0">
                <a:cs typeface="Consolas" panose="020B0609020204030204" pitchFamily="49" charset="0"/>
              </a:rPr>
              <a:t>with 0 to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4B1C903-242F-5944-94AE-9AD09E18F7A1}"/>
              </a:ext>
            </a:extLst>
          </p:cNvPr>
          <p:cNvGraphicFramePr>
            <a:graphicFrameLocks noGrp="1"/>
          </p:cNvGraphicFramePr>
          <p:nvPr/>
        </p:nvGraphicFramePr>
        <p:xfrm>
          <a:off x="2660091" y="1247506"/>
          <a:ext cx="2480781" cy="1981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0734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799661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030386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 &amp; 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88C63CF1-9D02-4A4E-9EAF-37553E064B50}"/>
              </a:ext>
            </a:extLst>
          </p:cNvPr>
          <p:cNvSpPr/>
          <p:nvPr/>
        </p:nvSpPr>
        <p:spPr>
          <a:xfrm>
            <a:off x="2787642" y="891126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39A18B-4B9C-7C48-9143-AB59277A0D97}"/>
              </a:ext>
            </a:extLst>
          </p:cNvPr>
          <p:cNvSpPr/>
          <p:nvPr/>
        </p:nvSpPr>
        <p:spPr>
          <a:xfrm>
            <a:off x="2566812" y="3281728"/>
            <a:ext cx="27414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&amp;</a:t>
            </a:r>
            <a:r>
              <a:rPr lang="en-US" sz="1600" dirty="0">
                <a:cs typeface="Consolas" panose="020B0609020204030204" pitchFamily="49" charset="0"/>
              </a:rPr>
              <a:t> 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&amp;</a:t>
            </a:r>
            <a:r>
              <a:rPr lang="en-US" sz="1600" dirty="0">
                <a:cs typeface="Consolas" panose="020B0609020204030204" pitchFamily="49" charset="0"/>
              </a:rPr>
              <a:t> 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0 to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32794A8-C8A8-4D4B-8FE2-2A3F5DDB52C1}"/>
              </a:ext>
            </a:extLst>
          </p:cNvPr>
          <p:cNvGrpSpPr/>
          <p:nvPr/>
        </p:nvGrpSpPr>
        <p:grpSpPr>
          <a:xfrm>
            <a:off x="3170548" y="4095501"/>
            <a:ext cx="1371599" cy="2234618"/>
            <a:chOff x="3149761" y="3400640"/>
            <a:chExt cx="1371599" cy="2234618"/>
          </a:xfrm>
        </p:grpSpPr>
        <p:sp>
          <p:nvSpPr>
            <p:cNvPr id="17" name="0110…">
              <a:extLst>
                <a:ext uri="{FF2B5EF4-FFF2-40B4-BE49-F238E27FC236}">
                  <a16:creationId xmlns:a16="http://schemas.microsoft.com/office/drawing/2014/main" id="{B8D2482E-D791-184B-963D-83F0F0A9E553}"/>
                </a:ext>
              </a:extLst>
            </p:cNvPr>
            <p:cNvSpPr txBox="1"/>
            <p:nvPr/>
          </p:nvSpPr>
          <p:spPr>
            <a:xfrm>
              <a:off x="3149761" y="4055338"/>
              <a:ext cx="1371599" cy="1579920"/>
            </a:xfrm>
            <a:prstGeom prst="rect">
              <a:avLst/>
            </a:prstGeom>
            <a:ln w="63500">
              <a:solidFill>
                <a:schemeClr val="accent3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EA2555-7F2B-5F4D-9BD6-BFD73A2D7C40}"/>
                </a:ext>
              </a:extLst>
            </p:cNvPr>
            <p:cNvSpPr txBox="1"/>
            <p:nvPr/>
          </p:nvSpPr>
          <p:spPr>
            <a:xfrm>
              <a:off x="3337541" y="3400640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9D43442-DB2F-9E41-8FFC-8EA7019833CF}"/>
              </a:ext>
            </a:extLst>
          </p:cNvPr>
          <p:cNvGrpSpPr/>
          <p:nvPr/>
        </p:nvGrpSpPr>
        <p:grpSpPr>
          <a:xfrm>
            <a:off x="6146999" y="4167972"/>
            <a:ext cx="1371599" cy="2162147"/>
            <a:chOff x="6365017" y="3424804"/>
            <a:chExt cx="1371599" cy="2162147"/>
          </a:xfrm>
        </p:grpSpPr>
        <p:sp>
          <p:nvSpPr>
            <p:cNvPr id="18" name="0110…">
              <a:extLst>
                <a:ext uri="{FF2B5EF4-FFF2-40B4-BE49-F238E27FC236}">
                  <a16:creationId xmlns:a16="http://schemas.microsoft.com/office/drawing/2014/main" id="{64ADD697-5A81-C54F-B92B-0897FB697B12}"/>
                </a:ext>
              </a:extLst>
            </p:cNvPr>
            <p:cNvSpPr txBox="1"/>
            <p:nvPr/>
          </p:nvSpPr>
          <p:spPr>
            <a:xfrm>
              <a:off x="6365017" y="4007031"/>
              <a:ext cx="1371599" cy="1579920"/>
            </a:xfrm>
            <a:prstGeom prst="rect">
              <a:avLst/>
            </a:prstGeom>
            <a:ln w="63500">
              <a:solidFill>
                <a:schemeClr val="accent5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|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31B3545-E2C1-214B-8621-B6A0850C0551}"/>
                </a:ext>
              </a:extLst>
            </p:cNvPr>
            <p:cNvSpPr txBox="1"/>
            <p:nvPr/>
          </p:nvSpPr>
          <p:spPr>
            <a:xfrm>
              <a:off x="6555025" y="3424804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425D71-13B7-EF41-863B-1E24A0B3D61C}"/>
              </a:ext>
            </a:extLst>
          </p:cNvPr>
          <p:cNvGrpSpPr/>
          <p:nvPr/>
        </p:nvGrpSpPr>
        <p:grpSpPr>
          <a:xfrm>
            <a:off x="9337893" y="4152575"/>
            <a:ext cx="1371598" cy="2145990"/>
            <a:chOff x="9671147" y="3451048"/>
            <a:chExt cx="1371598" cy="2145990"/>
          </a:xfrm>
        </p:grpSpPr>
        <p:sp>
          <p:nvSpPr>
            <p:cNvPr id="19" name="0110…">
              <a:extLst>
                <a:ext uri="{FF2B5EF4-FFF2-40B4-BE49-F238E27FC236}">
                  <a16:creationId xmlns:a16="http://schemas.microsoft.com/office/drawing/2014/main" id="{85740D18-595B-744A-9C20-C00EDF85869D}"/>
                </a:ext>
              </a:extLst>
            </p:cNvPr>
            <p:cNvSpPr txBox="1"/>
            <p:nvPr/>
          </p:nvSpPr>
          <p:spPr>
            <a:xfrm>
              <a:off x="9671147" y="4017118"/>
              <a:ext cx="1371598" cy="1579920"/>
            </a:xfrm>
            <a:prstGeom prst="rect">
              <a:avLst/>
            </a:prstGeom>
            <a:ln w="63500">
              <a:solidFill>
                <a:schemeClr val="accent4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^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D61E24-E9E2-1E42-BB24-034C7BCE1AE6}"/>
                </a:ext>
              </a:extLst>
            </p:cNvPr>
            <p:cNvSpPr txBox="1"/>
            <p:nvPr/>
          </p:nvSpPr>
          <p:spPr>
            <a:xfrm>
              <a:off x="9837150" y="3451048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FD85BE-E0DC-B84D-933D-5113E0976C38}"/>
              </a:ext>
            </a:extLst>
          </p:cNvPr>
          <p:cNvGrpSpPr/>
          <p:nvPr/>
        </p:nvGrpSpPr>
        <p:grpSpPr>
          <a:xfrm>
            <a:off x="514789" y="4103868"/>
            <a:ext cx="1403333" cy="2214265"/>
            <a:chOff x="494002" y="3409007"/>
            <a:chExt cx="1403333" cy="2214265"/>
          </a:xfrm>
        </p:grpSpPr>
        <p:sp>
          <p:nvSpPr>
            <p:cNvPr id="20" name="~ 1100…">
              <a:extLst>
                <a:ext uri="{FF2B5EF4-FFF2-40B4-BE49-F238E27FC236}">
                  <a16:creationId xmlns:a16="http://schemas.microsoft.com/office/drawing/2014/main" id="{4B4207BF-1318-7943-9D3F-03C8941596D9}"/>
                </a:ext>
              </a:extLst>
            </p:cNvPr>
            <p:cNvSpPr txBox="1"/>
            <p:nvPr/>
          </p:nvSpPr>
          <p:spPr>
            <a:xfrm>
              <a:off x="494002" y="4043352"/>
              <a:ext cx="1371598" cy="1579920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endParaRPr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~</a:t>
              </a: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DE6859-B136-B842-AB4B-FA016895BDA3}"/>
                </a:ext>
              </a:extLst>
            </p:cNvPr>
            <p:cNvSpPr txBox="1"/>
            <p:nvPr/>
          </p:nvSpPr>
          <p:spPr>
            <a:xfrm>
              <a:off x="826208" y="3409007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NOT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42269C0-9A68-5A96-BB60-5B2880F5DF0D}"/>
                  </a:ext>
                </a:extLst>
              </p14:cNvPr>
              <p14:cNvContentPartPr/>
              <p14:nvPr/>
            </p14:nvContentPartPr>
            <p14:xfrm>
              <a:off x="9082440" y="295560"/>
              <a:ext cx="929160" cy="455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42269C0-9A68-5A96-BB60-5B2880F5DF0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73080" y="286200"/>
                <a:ext cx="947880" cy="47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323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  <p:bldP spid="13" grpId="0"/>
      <p:bldP spid="14" grpId="0"/>
      <p:bldP spid="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E8362-B16A-5D4D-929A-065D91C28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508" y="161915"/>
            <a:ext cx="10515600" cy="326715"/>
          </a:xfrm>
        </p:spPr>
        <p:txBody>
          <a:bodyPr/>
          <a:lstStyle/>
          <a:p>
            <a:r>
              <a:rPr lang="en-US" dirty="0"/>
              <a:t>Shift and Rotate Instructions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EBB9A9B-C85E-1448-8A6B-5F897F2D68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900876"/>
              </p:ext>
            </p:extLst>
          </p:nvPr>
        </p:nvGraphicFramePr>
        <p:xfrm>
          <a:off x="69277" y="2615466"/>
          <a:ext cx="12053453" cy="3657598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105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3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1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83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24920">
                  <a:extLst>
                    <a:ext uri="{9D8B030D-6E8A-4147-A177-3AD203B41FA5}">
                      <a16:colId xmlns:a16="http://schemas.microsoft.com/office/drawing/2014/main" val="1907317855"/>
                    </a:ext>
                  </a:extLst>
                </a:gridCol>
              </a:tblGrid>
              <a:tr h="4368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Instruction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Syntax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Notes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</a:rPr>
                        <a:t> </a:t>
                      </a: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</a:rPr>
                        <a:t>Diagram</a:t>
                      </a: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99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Logical  Shift Left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int x; or unsigned int x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x &lt;&lt; n;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B05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lsl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lsl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&lt;&lt;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&lt;&lt;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Zero fills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shift: 0 - 31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46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Logical Shift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unsigned int 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&gt;&gt; n;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B05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lsr  	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lsr  	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&gt;&gt;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&gt;&gt;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Zero fills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shift: 1 – 32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6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Arithmetic Shift Right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int 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&gt;&gt; n;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B05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asr 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asr 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&gt;&gt; 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&gt;&gt;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Sign extends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shift: 1 - 32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88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Rotate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unsigned int 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= (x&gt;&gt;n)|(x&lt;&lt;(32-n));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 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 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right rotate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rot: 0 - 31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69876DA-7074-6C4A-A4B5-A2C4A6440666}"/>
              </a:ext>
            </a:extLst>
          </p:cNvPr>
          <p:cNvGrpSpPr/>
          <p:nvPr/>
        </p:nvGrpSpPr>
        <p:grpSpPr>
          <a:xfrm>
            <a:off x="8006914" y="3096495"/>
            <a:ext cx="4054017" cy="3150786"/>
            <a:chOff x="7981119" y="1813123"/>
            <a:chExt cx="4054017" cy="3150786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10913DBE-3C8A-854C-A68F-32C2A7303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81125" y="1813123"/>
              <a:ext cx="4054011" cy="567119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C1F31065-7F41-E44C-AB3A-F5E5A8640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81119" y="2658071"/>
              <a:ext cx="4054017" cy="567119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487172E8-D38A-9340-8073-08564E9A20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41991" y="3416496"/>
              <a:ext cx="3732277" cy="671429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0D418FB-949A-C54C-BA0C-417983E2CE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69710" y="4181842"/>
              <a:ext cx="3108619" cy="782067"/>
            </a:xfrm>
            <a:prstGeom prst="rect">
              <a:avLst/>
            </a:prstGeom>
          </p:spPr>
        </p:pic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9666F35-AC0F-CD46-B18E-AF28104F48C1}"/>
              </a:ext>
            </a:extLst>
          </p:cNvPr>
          <p:cNvGrpSpPr/>
          <p:nvPr/>
        </p:nvGrpSpPr>
        <p:grpSpPr>
          <a:xfrm>
            <a:off x="286816" y="465383"/>
            <a:ext cx="5582408" cy="1878518"/>
            <a:chOff x="209950" y="457200"/>
            <a:chExt cx="5582408" cy="1878518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C94EA85-36FC-F14D-B2FA-2F4E7B7378A7}"/>
                </a:ext>
              </a:extLst>
            </p:cNvPr>
            <p:cNvSpPr/>
            <p:nvPr/>
          </p:nvSpPr>
          <p:spPr>
            <a:xfrm>
              <a:off x="209950" y="457200"/>
              <a:ext cx="5582408" cy="187851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138C9CBF-F78B-9C47-8487-58E0FA2BDAB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916149" y="937787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1A4A246-486E-1D49-90B6-982CEB9FE77E}"/>
                </a:ext>
              </a:extLst>
            </p:cNvPr>
            <p:cNvSpPr txBox="1"/>
            <p:nvPr/>
          </p:nvSpPr>
          <p:spPr>
            <a:xfrm>
              <a:off x="3538876" y="1300444"/>
              <a:ext cx="21595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2 constant</a:t>
              </a:r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55CDDC7B-E048-8B4D-AF7B-7787696DF0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97394" y="972886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2312E8D-0615-3C4B-BFBC-1B3A2CEB0875}"/>
                </a:ext>
              </a:extLst>
            </p:cNvPr>
            <p:cNvSpPr txBox="1"/>
            <p:nvPr/>
          </p:nvSpPr>
          <p:spPr>
            <a:xfrm>
              <a:off x="717264" y="1290529"/>
              <a:ext cx="129888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402050A-387D-4543-8F97-6A90F46966BA}"/>
                </a:ext>
              </a:extLst>
            </p:cNvPr>
            <p:cNvSpPr txBox="1"/>
            <p:nvPr/>
          </p:nvSpPr>
          <p:spPr>
            <a:xfrm>
              <a:off x="397336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&lt;</a:t>
              </a:r>
              <a:r>
                <a:rPr lang="en-US" sz="2000" b="1" dirty="0" err="1">
                  <a:solidFill>
                    <a:schemeClr val="tx2"/>
                  </a:solidFill>
                </a:rPr>
                <a:t>inst</a:t>
              </a:r>
              <a:r>
                <a:rPr lang="en-US" sz="2000" b="1" dirty="0">
                  <a:solidFill>
                    <a:schemeClr val="tx2"/>
                  </a:solidFill>
                </a:rPr>
                <a:t>&gt;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D4AE29E-C2BC-354A-8988-1BFA100C922F}"/>
                </a:ext>
              </a:extLst>
            </p:cNvPr>
            <p:cNvSpPr txBox="1"/>
            <p:nvPr/>
          </p:nvSpPr>
          <p:spPr>
            <a:xfrm>
              <a:off x="1679533" y="576753"/>
              <a:ext cx="836233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0114D259-FC4C-7440-945C-1D91CC6EC1CD}"/>
              </a:ext>
            </a:extLst>
          </p:cNvPr>
          <p:cNvSpPr txBox="1"/>
          <p:nvPr/>
        </p:nvSpPr>
        <p:spPr>
          <a:xfrm>
            <a:off x="3444852" y="577492"/>
            <a:ext cx="1011815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const5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4B08E82-19D5-C345-8E39-2D12DC87F4FF}"/>
              </a:ext>
            </a:extLst>
          </p:cNvPr>
          <p:cNvSpPr txBox="1"/>
          <p:nvPr/>
        </p:nvSpPr>
        <p:spPr>
          <a:xfrm>
            <a:off x="2600933" y="575768"/>
            <a:ext cx="83832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Rm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237EA491-2E5B-CE47-9794-A8FA4CB75E17}"/>
              </a:ext>
            </a:extLst>
          </p:cNvPr>
          <p:cNvCxnSpPr>
            <a:cxnSpLocks/>
          </p:cNvCxnSpPr>
          <p:nvPr/>
        </p:nvCxnSpPr>
        <p:spPr bwMode="auto">
          <a:xfrm flipV="1">
            <a:off x="3013721" y="935458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F10C8C97-6D46-8F48-9342-44A9DBEE8AA6}"/>
              </a:ext>
            </a:extLst>
          </p:cNvPr>
          <p:cNvSpPr txBox="1"/>
          <p:nvPr/>
        </p:nvSpPr>
        <p:spPr>
          <a:xfrm>
            <a:off x="2322450" y="1303086"/>
            <a:ext cx="125123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operand 1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20B7B8AE-3469-7642-AA30-F827BAB0C087}"/>
              </a:ext>
            </a:extLst>
          </p:cNvPr>
          <p:cNvSpPr txBox="1"/>
          <p:nvPr/>
        </p:nvSpPr>
        <p:spPr>
          <a:xfrm>
            <a:off x="901279" y="1805792"/>
            <a:ext cx="5078735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Number of bit to shift or rotate: </a:t>
            </a:r>
            <a:r>
              <a:rPr lang="en-US" dirty="0">
                <a:solidFill>
                  <a:srgbClr val="0070C0"/>
                </a:solidFill>
              </a:rPr>
              <a:t>const  5 bits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EDABAEB-3BDF-4949-AAA3-F8378499B4C2}"/>
              </a:ext>
            </a:extLst>
          </p:cNvPr>
          <p:cNvGrpSpPr/>
          <p:nvPr/>
        </p:nvGrpSpPr>
        <p:grpSpPr>
          <a:xfrm>
            <a:off x="6417388" y="454491"/>
            <a:ext cx="5557196" cy="1889410"/>
            <a:chOff x="6417388" y="454491"/>
            <a:chExt cx="5557196" cy="1889410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8A63F1AF-BD9C-C141-9B65-44A162435970}"/>
                </a:ext>
              </a:extLst>
            </p:cNvPr>
            <p:cNvGrpSpPr/>
            <p:nvPr/>
          </p:nvGrpSpPr>
          <p:grpSpPr>
            <a:xfrm>
              <a:off x="6417388" y="454491"/>
              <a:ext cx="5557196" cy="1889410"/>
              <a:chOff x="23323" y="457200"/>
              <a:chExt cx="5557196" cy="1889410"/>
            </a:xfrm>
          </p:grpSpPr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FBC1347B-4BD2-4E49-95AF-6D5E75402D1F}"/>
                  </a:ext>
                </a:extLst>
              </p:cNvPr>
              <p:cNvSpPr/>
              <p:nvPr/>
            </p:nvSpPr>
            <p:spPr>
              <a:xfrm>
                <a:off x="23323" y="457200"/>
                <a:ext cx="5557196" cy="18894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47BBDCBD-D29C-C543-AA5F-1F5CC6F2606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04CB93B4-7EBA-814D-A9A7-0FA09E2FC65A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2341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B6071613-F5E4-AC4E-ADCB-90D0414DD25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43482" y="982801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001FDE5-6D88-944D-AFB2-27963F218641}"/>
                  </a:ext>
                </a:extLst>
              </p:cNvPr>
              <p:cNvSpPr txBox="1"/>
              <p:nvPr/>
            </p:nvSpPr>
            <p:spPr>
              <a:xfrm>
                <a:off x="896131" y="1304928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4394C034-2661-6245-A817-520CF75AFBB3}"/>
                  </a:ext>
                </a:extLst>
              </p:cNvPr>
              <p:cNvSpPr txBox="1"/>
              <p:nvPr/>
            </p:nvSpPr>
            <p:spPr>
              <a:xfrm>
                <a:off x="397336" y="572258"/>
                <a:ext cx="1282198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&lt;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inst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&gt;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8E6F9C6-3FA1-8A40-BCBA-B1C66A7E9AF4}"/>
                  </a:ext>
                </a:extLst>
              </p:cNvPr>
              <p:cNvSpPr txBox="1"/>
              <p:nvPr/>
            </p:nvSpPr>
            <p:spPr>
              <a:xfrm>
                <a:off x="1679533" y="576753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BC503FB-2FBE-5E49-84CC-5DEAFA92C15E}"/>
                </a:ext>
              </a:extLst>
            </p:cNvPr>
            <p:cNvSpPr txBox="1"/>
            <p:nvPr/>
          </p:nvSpPr>
          <p:spPr>
            <a:xfrm>
              <a:off x="8909831" y="575768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55532784-9B63-B740-8047-2466914363F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33239" y="961298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0627DE8-5F0C-CA4B-A005-A1996298F179}"/>
                </a:ext>
              </a:extLst>
            </p:cNvPr>
            <p:cNvSpPr txBox="1"/>
            <p:nvPr/>
          </p:nvSpPr>
          <p:spPr>
            <a:xfrm>
              <a:off x="8722918" y="1307161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137EB093-0AEE-2B48-9655-BE4A7E1FBA60}"/>
                </a:ext>
              </a:extLst>
            </p:cNvPr>
            <p:cNvSpPr txBox="1"/>
            <p:nvPr/>
          </p:nvSpPr>
          <p:spPr>
            <a:xfrm>
              <a:off x="9752338" y="584828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Rs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D97E0C89-4C38-F34F-B941-3C473A19C05B}"/>
                </a:ext>
              </a:extLst>
            </p:cNvPr>
            <p:cNvSpPr txBox="1"/>
            <p:nvPr/>
          </p:nvSpPr>
          <p:spPr>
            <a:xfrm>
              <a:off x="7331214" y="1830300"/>
              <a:ext cx="3655464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Number of bit to shift or rotate: </a:t>
              </a:r>
              <a:r>
                <a:rPr lang="en-US" dirty="0">
                  <a:solidFill>
                    <a:srgbClr val="0070C0"/>
                  </a:solidFill>
                </a:rPr>
                <a:t>Rs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372FD5B-61A9-954C-A48A-3521D5B4A8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4943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B918-F64C-C34A-9608-5248E8FAF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810" y="60212"/>
            <a:ext cx="10515600" cy="468975"/>
          </a:xfrm>
        </p:spPr>
        <p:txBody>
          <a:bodyPr/>
          <a:lstStyle/>
          <a:p>
            <a:r>
              <a:rPr lang="en-US" dirty="0"/>
              <a:t>Shift Operations in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25D84-EF10-4647-8DB5-FF9ED2E0FB27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324465" y="458844"/>
                <a:ext cx="7876492" cy="6159717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rgbClr val="0070C0"/>
                    </a:solidFill>
                  </a:rPr>
                  <a:t>n</a:t>
                </a:r>
                <a:r>
                  <a:rPr lang="en-US" sz="2200" dirty="0"/>
                  <a:t> is number of bits to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shift a </a:t>
                </a:r>
                <a:r>
                  <a:rPr lang="en-US" sz="2200" dirty="0">
                    <a:solidFill>
                      <a:srgbClr val="2C895B"/>
                    </a:solidFill>
                  </a:rPr>
                  <a:t>variable x</a:t>
                </a:r>
                <a:r>
                  <a:rPr lang="en-US" sz="2200" dirty="0">
                    <a:solidFill>
                      <a:srgbClr val="FFC000"/>
                    </a:solidFill>
                  </a:rPr>
                  <a:t> </a:t>
                </a:r>
                <a:r>
                  <a:rPr lang="en-US" sz="2200" dirty="0">
                    <a:solidFill>
                      <a:schemeClr val="tx2"/>
                    </a:solidFill>
                  </a:rPr>
                  <a:t>of</a:t>
                </a:r>
                <a:r>
                  <a:rPr lang="en-US" sz="2200" dirty="0">
                    <a:solidFill>
                      <a:srgbClr val="C00000"/>
                    </a:solidFill>
                  </a:rPr>
                  <a:t> width w bits</a:t>
                </a:r>
                <a:endParaRPr lang="en-US" sz="2200" b="1" dirty="0">
                  <a:solidFill>
                    <a:schemeClr val="accent5"/>
                  </a:solidFill>
                </a:endParaRPr>
              </a:p>
              <a:p>
                <a:r>
                  <a:rPr lang="en-US" sz="2200" dirty="0"/>
                  <a:t>Shifts by </a:t>
                </a:r>
                <a:r>
                  <a:rPr lang="en-US" sz="2200" b="1" dirty="0">
                    <a:solidFill>
                      <a:schemeClr val="accent3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 &lt; 0</a:t>
                </a:r>
                <a:r>
                  <a:rPr lang="en-US" sz="2200" b="1" dirty="0">
                    <a:solidFill>
                      <a:schemeClr val="accent3"/>
                    </a:solidFill>
                  </a:rPr>
                  <a:t> </a:t>
                </a:r>
                <a:r>
                  <a:rPr lang="en-US" sz="2200" dirty="0"/>
                  <a:t>or </a:t>
                </a:r>
                <a:r>
                  <a:rPr lang="en-US" sz="22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 </a:t>
                </a:r>
                <a:r>
                  <a:rPr lang="en-US" sz="2200" b="1" dirty="0">
                    <a:solidFill>
                      <a:schemeClr val="accent1"/>
                    </a:solidFill>
                    <a:latin typeface="Cambria Math" panose="02040503050406030204" pitchFamily="18" charset="0"/>
                    <a:cs typeface="Courier New" panose="02070309020205020404" pitchFamily="49" charset="0"/>
                  </a:rPr>
                  <a:t>≥</a:t>
                </a:r>
                <a:r>
                  <a:rPr lang="en-US" sz="22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w</a:t>
                </a:r>
                <a:r>
                  <a:rPr lang="en-US" sz="22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200" dirty="0"/>
                  <a:t>are </a:t>
                </a:r>
                <a:r>
                  <a:rPr lang="en-US" sz="2200" i="1" dirty="0"/>
                  <a:t>undefined</a:t>
                </a:r>
              </a:p>
              <a:p>
                <a:r>
                  <a:rPr lang="en-US" sz="2200" dirty="0">
                    <a:solidFill>
                      <a:srgbClr val="0070C0"/>
                    </a:solidFill>
                  </a:rPr>
                  <a:t>Left shift </a:t>
                </a:r>
                <a:r>
                  <a:rPr lang="en-US" sz="2200" dirty="0"/>
                  <a:t>(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 &lt;&lt; N</a:t>
                </a:r>
                <a:r>
                  <a:rPr lang="en-US" sz="2200" dirty="0"/>
                  <a:t>) –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Multiplies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endParaRPr lang="en-US" sz="2200" b="1" dirty="0"/>
              </a:p>
              <a:p>
                <a:pPr lvl="1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</a:t>
                </a:r>
                <a:r>
                  <a:rPr lang="en-US" sz="2200" dirty="0"/>
                  <a:t> bits left, Fill with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sz="2200" dirty="0"/>
                  <a:t>s on right</a:t>
                </a:r>
              </a:p>
              <a:p>
                <a:r>
                  <a:rPr lang="en-US" sz="2200" b="1" dirty="0"/>
                  <a:t>In C:</a:t>
                </a:r>
                <a:r>
                  <a:rPr lang="en-US" sz="2200" dirty="0"/>
                  <a:t>  behavior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</a:t>
                </a:r>
                <a:r>
                  <a:rPr lang="en-US" sz="2200" dirty="0"/>
                  <a:t> is determined by compiler</a:t>
                </a:r>
              </a:p>
              <a:p>
                <a:pPr lvl="1"/>
                <a:r>
                  <a:rPr lang="en-US" sz="2200" dirty="0" err="1">
                    <a:solidFill>
                      <a:srgbClr val="0070C0"/>
                    </a:solidFill>
                  </a:rPr>
                  <a:t>gcc</a:t>
                </a:r>
                <a:r>
                  <a:rPr lang="en-US" sz="2200" dirty="0">
                    <a:solidFill>
                      <a:srgbClr val="0070C0"/>
                    </a:solidFill>
                  </a:rPr>
                  <a:t>: it depends on data type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r>
                  <a:rPr lang="en-US" sz="2200" dirty="0">
                    <a:solidFill>
                      <a:srgbClr val="0070C0"/>
                    </a:solidFill>
                  </a:rPr>
                  <a:t> (signed/unsigned)</a:t>
                </a:r>
              </a:p>
              <a:p>
                <a:r>
                  <a:rPr lang="en-US" sz="2200" dirty="0">
                    <a:solidFill>
                      <a:srgbClr val="0070C0"/>
                    </a:solidFill>
                  </a:rPr>
                  <a:t>Right shift </a:t>
                </a:r>
                <a:r>
                  <a:rPr lang="en-US" sz="2200" dirty="0"/>
                  <a:t>(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 &gt;&gt; N</a:t>
                </a:r>
                <a:r>
                  <a:rPr lang="en-US" sz="2200" dirty="0"/>
                  <a:t>) - 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Divides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endParaRPr lang="en-US" sz="2200" b="1" dirty="0"/>
              </a:p>
              <a:p>
                <a:pPr lvl="1"/>
                <a:r>
                  <a:rPr lang="en-US" sz="2200" dirty="0">
                    <a:solidFill>
                      <a:srgbClr val="00B0F0"/>
                    </a:solidFill>
                  </a:rPr>
                  <a:t>Logical shift </a:t>
                </a:r>
                <a:r>
                  <a:rPr lang="en-US" sz="2200" dirty="0"/>
                  <a:t>(for </a:t>
                </a:r>
                <a:r>
                  <a:rPr lang="en-US" sz="2200" dirty="0">
                    <a:solidFill>
                      <a:srgbClr val="0070C0"/>
                    </a:solidFill>
                  </a:rPr>
                  <a:t>unsigned</a:t>
                </a:r>
                <a:r>
                  <a:rPr lang="en-US" sz="2200" dirty="0"/>
                  <a:t> variables)</a:t>
                </a:r>
              </a:p>
              <a:p>
                <a:pPr lvl="2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 bits right</a:t>
                </a:r>
                <a:r>
                  <a:rPr lang="en-US" sz="2200" dirty="0"/>
                  <a:t>, Fill with 0s on left</a:t>
                </a:r>
              </a:p>
              <a:p>
                <a:pPr lvl="1"/>
                <a:r>
                  <a:rPr lang="en-US" sz="2200" dirty="0">
                    <a:solidFill>
                      <a:schemeClr val="accent3"/>
                    </a:solidFill>
                  </a:rPr>
                  <a:t>Arithmetic shift </a:t>
                </a:r>
                <a:r>
                  <a:rPr lang="en-US" sz="2200" dirty="0"/>
                  <a:t>(for </a:t>
                </a:r>
                <a:r>
                  <a:rPr lang="en-US" sz="2200" dirty="0">
                    <a:solidFill>
                      <a:srgbClr val="C00000"/>
                    </a:solidFill>
                  </a:rPr>
                  <a:t>signed</a:t>
                </a:r>
                <a:r>
                  <a:rPr lang="en-US" sz="2200" dirty="0"/>
                  <a:t> variables) – </a:t>
                </a:r>
                <a:r>
                  <a:rPr lang="en-US" sz="2200" dirty="0">
                    <a:solidFill>
                      <a:srgbClr val="7030A0"/>
                    </a:solidFill>
                  </a:rPr>
                  <a:t>Sign Extension</a:t>
                </a:r>
              </a:p>
              <a:p>
                <a:pPr lvl="2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 bits right </a:t>
                </a:r>
                <a:r>
                  <a:rPr lang="en-US" sz="2200" dirty="0"/>
                  <a:t>while </a:t>
                </a:r>
                <a:r>
                  <a:rPr lang="en-US" sz="2200" b="1" u="sng" dirty="0"/>
                  <a:t>Replicating</a:t>
                </a:r>
                <a:r>
                  <a:rPr lang="en-US" sz="2200" dirty="0"/>
                  <a:t> the most significant bit on left</a:t>
                </a:r>
              </a:p>
              <a:p>
                <a:pPr lvl="2"/>
                <a:r>
                  <a:rPr lang="en-US" sz="2200" dirty="0">
                    <a:solidFill>
                      <a:srgbClr val="0070C0"/>
                    </a:solidFill>
                  </a:rPr>
                  <a:t>Maintains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sign</a:t>
                </a:r>
                <a:r>
                  <a:rPr lang="en-US" sz="2200" dirty="0"/>
                  <a:t>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endParaRPr lang="en-US" sz="2200" dirty="0"/>
              </a:p>
              <a:p>
                <a:r>
                  <a:rPr lang="en-US" sz="2200" b="1" dirty="0"/>
                  <a:t>In Java:</a:t>
                </a:r>
                <a:r>
                  <a:rPr lang="en-US" sz="2200" dirty="0"/>
                  <a:t>  logical shift is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&gt;&gt;&gt;</a:t>
                </a:r>
                <a:r>
                  <a:rPr lang="en-US" sz="2200" b="1" dirty="0"/>
                  <a:t> </a:t>
                </a:r>
                <a:r>
                  <a:rPr lang="en-US" sz="2200" dirty="0"/>
                  <a:t>and arithmetic shift is 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25D84-EF10-4647-8DB5-FF9ED2E0F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324465" y="458844"/>
                <a:ext cx="7876492" cy="6159717"/>
              </a:xfrm>
              <a:blipFill>
                <a:blip r:embed="rId2"/>
                <a:stretch>
                  <a:fillRect l="-642" r="-1445" b="-1437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C153C7B-D2EE-872A-2479-F87D2CE263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0484" y="5027893"/>
            <a:ext cx="3855961" cy="693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1B0ED9-11E5-9DEF-C4B8-1F0711F01AE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587" y="4142524"/>
            <a:ext cx="3962413" cy="5543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322F19-8B81-12DC-149C-DE52AA94ADB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7409" y="1636651"/>
            <a:ext cx="3749508" cy="5245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B972E7-64AB-E27F-BA28-0968DB51C7A1}"/>
              </a:ext>
            </a:extLst>
          </p:cNvPr>
          <p:cNvSpPr txBox="1"/>
          <p:nvPr/>
        </p:nvSpPr>
        <p:spPr>
          <a:xfrm>
            <a:off x="9505740" y="137662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Shift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7CC527-A799-F547-2469-FFBF350A9D4A}"/>
              </a:ext>
            </a:extLst>
          </p:cNvPr>
          <p:cNvSpPr txBox="1"/>
          <p:nvPr/>
        </p:nvSpPr>
        <p:spPr>
          <a:xfrm>
            <a:off x="9098353" y="391056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logical Shift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3CC20D-D19D-2253-72AF-2BC07A3D1914}"/>
              </a:ext>
            </a:extLst>
          </p:cNvPr>
          <p:cNvSpPr txBox="1"/>
          <p:nvPr/>
        </p:nvSpPr>
        <p:spPr>
          <a:xfrm>
            <a:off x="9086022" y="4925946"/>
            <a:ext cx="232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Arithmetic Shift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47214C-C859-254C-8416-13EB4D70A0A3}"/>
              </a:ext>
            </a:extLst>
          </p:cNvPr>
          <p:cNvSpPr txBox="1"/>
          <p:nvPr/>
        </p:nvSpPr>
        <p:spPr>
          <a:xfrm>
            <a:off x="11727459" y="64338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C143CD4-8BAA-FBE5-5C1F-6BF9C9B8350A}"/>
                  </a:ext>
                </a:extLst>
              </p14:cNvPr>
              <p14:cNvContentPartPr/>
              <p14:nvPr/>
            </p14:nvContentPartPr>
            <p14:xfrm>
              <a:off x="6566040" y="1067400"/>
              <a:ext cx="4096440" cy="2562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C143CD4-8BAA-FBE5-5C1F-6BF9C9B835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56680" y="1058040"/>
                <a:ext cx="4115160" cy="258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39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2" grpId="0"/>
      <p:bldP spid="13" grpId="0"/>
      <p:bldP spid="14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Arithmetic Shift Right Example: Testing Sign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41010-4236-CD47-8346-13014439F9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3867" y="1781010"/>
            <a:ext cx="8444691" cy="151918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3E1343-B0A9-E547-8BB5-97632D17BB49}"/>
              </a:ext>
            </a:extLst>
          </p:cNvPr>
          <p:cNvSpPr/>
          <p:nvPr/>
        </p:nvSpPr>
        <p:spPr bwMode="auto">
          <a:xfrm>
            <a:off x="2832950" y="712224"/>
            <a:ext cx="7162697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31 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  // bit 31 is a one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 ff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see the sign extend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163052F-BA82-3746-91BA-77D8C8B91EB4}"/>
              </a:ext>
            </a:extLst>
          </p:cNvPr>
          <p:cNvGrpSpPr/>
          <p:nvPr/>
        </p:nvGrpSpPr>
        <p:grpSpPr>
          <a:xfrm>
            <a:off x="5454791" y="3496757"/>
            <a:ext cx="3084729" cy="2787427"/>
            <a:chOff x="1171140" y="2342568"/>
            <a:chExt cx="3084729" cy="2787427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83FFC9B-0C3C-B546-9F15-828D96594648}"/>
                </a:ext>
              </a:extLst>
            </p:cNvPr>
            <p:cNvSpPr/>
            <p:nvPr/>
          </p:nvSpPr>
          <p:spPr bwMode="auto">
            <a:xfrm>
              <a:off x="1171140" y="3134746"/>
              <a:ext cx="3073276" cy="199524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asr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r2, -1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bne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//code neg #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250C9AF-3A72-5A4F-9424-3A689DBA3DFD}"/>
                </a:ext>
              </a:extLst>
            </p:cNvPr>
            <p:cNvSpPr txBox="1"/>
            <p:nvPr/>
          </p:nvSpPr>
          <p:spPr>
            <a:xfrm>
              <a:off x="1182592" y="2342568"/>
              <a:ext cx="307327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Test for sign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-1 if r0 negative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383A73F-503C-1085-AA05-FB22C7EB2719}"/>
              </a:ext>
            </a:extLst>
          </p:cNvPr>
          <p:cNvSpPr/>
          <p:nvPr/>
        </p:nvSpPr>
        <p:spPr bwMode="auto">
          <a:xfrm>
            <a:off x="579206" y="4354262"/>
            <a:ext cx="3073276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//code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&gt;&gt;31) == -1) {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code neg #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89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Arithmetic Shift Right Example: Testing </a:t>
            </a:r>
            <a:r>
              <a:rPr lang="en-US" dirty="0" err="1"/>
              <a:t>SIgn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41010-4236-CD47-8346-13014439F9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3867" y="1781010"/>
            <a:ext cx="8444691" cy="151918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3E1343-B0A9-E547-8BB5-97632D17BB49}"/>
              </a:ext>
            </a:extLst>
          </p:cNvPr>
          <p:cNvSpPr/>
          <p:nvPr/>
        </p:nvSpPr>
        <p:spPr bwMode="auto">
          <a:xfrm>
            <a:off x="2832950" y="712224"/>
            <a:ext cx="7001332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31 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0x7b ab ab 77  // bit 31 is a zero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00 00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see the sign extend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267F2B9-B368-9F4A-B6D4-8BDEE6917CC1}"/>
              </a:ext>
            </a:extLst>
          </p:cNvPr>
          <p:cNvGrpSpPr/>
          <p:nvPr/>
        </p:nvGrpSpPr>
        <p:grpSpPr>
          <a:xfrm>
            <a:off x="5724530" y="3396212"/>
            <a:ext cx="3663946" cy="2831730"/>
            <a:chOff x="854288" y="3916170"/>
            <a:chExt cx="3663946" cy="283173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DCBBB71-25A1-854B-B6F0-B32EAF50A660}"/>
                </a:ext>
              </a:extLst>
            </p:cNvPr>
            <p:cNvSpPr/>
            <p:nvPr/>
          </p:nvSpPr>
          <p:spPr bwMode="auto">
            <a:xfrm>
              <a:off x="946185" y="4752651"/>
              <a:ext cx="3572049" cy="199524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asr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r2, 0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bne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//code positive #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8BDE43-AA57-DA47-9408-5C8AA0327F5C}"/>
                </a:ext>
              </a:extLst>
            </p:cNvPr>
            <p:cNvSpPr txBox="1"/>
            <p:nvPr/>
          </p:nvSpPr>
          <p:spPr>
            <a:xfrm>
              <a:off x="854288" y="3916170"/>
              <a:ext cx="29033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Test for sign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if r0 positive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6B24FA-F461-01DF-3966-3FA66CDF07C0}"/>
              </a:ext>
            </a:extLst>
          </p:cNvPr>
          <p:cNvSpPr/>
          <p:nvPr/>
        </p:nvSpPr>
        <p:spPr bwMode="auto">
          <a:xfrm>
            <a:off x="1266886" y="4045434"/>
            <a:ext cx="3073276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//code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&gt;&gt;31) == 0) {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code pos #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58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Logical Shift &amp; Rotate Operations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78DB07-5004-3541-A1CC-B006E654F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51" y="906773"/>
            <a:ext cx="7593890" cy="1062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7B9112-A05B-8B4F-B9E1-ED146ED71B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65" y="3130092"/>
            <a:ext cx="7593890" cy="1062315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59D951A-8AF5-544F-88DA-747C9913B9CA}"/>
              </a:ext>
            </a:extLst>
          </p:cNvPr>
          <p:cNvSpPr/>
          <p:nvPr/>
        </p:nvSpPr>
        <p:spPr bwMode="auto">
          <a:xfrm>
            <a:off x="7827988" y="420441"/>
            <a:ext cx="3282326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7E12CE3-6D3F-AF47-81F4-B9B4A0712B49}"/>
              </a:ext>
            </a:extLst>
          </p:cNvPr>
          <p:cNvSpPr/>
          <p:nvPr/>
        </p:nvSpPr>
        <p:spPr bwMode="auto">
          <a:xfrm>
            <a:off x="7838317" y="2738809"/>
            <a:ext cx="3184251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57A6FA-92E2-1144-8114-2A383C1B1D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693" y="5123731"/>
            <a:ext cx="6164356" cy="1550831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3B30703-8916-8847-BDB3-5B026B30A4D0}"/>
              </a:ext>
            </a:extLst>
          </p:cNvPr>
          <p:cNvSpPr/>
          <p:nvPr/>
        </p:nvSpPr>
        <p:spPr bwMode="auto">
          <a:xfrm>
            <a:off x="7827988" y="5123731"/>
            <a:ext cx="3282326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0x77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endParaRPr lang="en-US" sz="24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8078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19" grpId="0" animBg="1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7345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561402" y="1029983"/>
            <a:ext cx="8953325" cy="1384427"/>
            <a:chOff x="1827884" y="1632370"/>
            <a:chExt cx="8953325" cy="138442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27884" y="2678243"/>
              <a:ext cx="23881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19" y="326574"/>
            <a:ext cx="10515600" cy="577834"/>
          </a:xfrm>
        </p:spPr>
        <p:txBody>
          <a:bodyPr/>
          <a:lstStyle/>
          <a:p>
            <a:r>
              <a:rPr lang="en-US" sz="3200" dirty="0"/>
              <a:t>Extracting/Isolating</a:t>
            </a:r>
            <a:br>
              <a:rPr lang="en-US" sz="3200" dirty="0"/>
            </a:b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Unsigned</a:t>
            </a:r>
            <a:r>
              <a:rPr lang="en-US" sz="3200" dirty="0"/>
              <a:t> Bitfields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899EF81-6C6E-7E48-8824-5B97BCF28E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7889" y="285353"/>
            <a:ext cx="4425374" cy="5135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Move byte 2 in r0 to byte 0 in r1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256501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46971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30D8E695-EA58-C592-5619-78389F8BC3D7}"/>
              </a:ext>
            </a:extLst>
          </p:cNvPr>
          <p:cNvGrpSpPr/>
          <p:nvPr/>
        </p:nvGrpSpPr>
        <p:grpSpPr>
          <a:xfrm>
            <a:off x="271969" y="4992583"/>
            <a:ext cx="11203724" cy="1519664"/>
            <a:chOff x="271969" y="4992583"/>
            <a:chExt cx="11203724" cy="15196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lsr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r1 &gt;&gt; 24;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675188" y="2978128"/>
              <a:ext cx="261483" cy="6097403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738745" y="4996543"/>
              <a:ext cx="298498" cy="2066727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137230" y="6142914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unsigned zero-extension (all 0’s)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8685955" y="6090605"/>
              <a:ext cx="2404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Extracted 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93BD3C5-FF90-2B02-543A-7330D8A6F048}"/>
              </a:ext>
            </a:extLst>
          </p:cNvPr>
          <p:cNvGrpSpPr/>
          <p:nvPr/>
        </p:nvGrpSpPr>
        <p:grpSpPr>
          <a:xfrm>
            <a:off x="383045" y="2533767"/>
            <a:ext cx="11092648" cy="2080381"/>
            <a:chOff x="383045" y="2533767"/>
            <a:chExt cx="11092648" cy="208038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31083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  <a:p>
              <a:pPr defTabSz="685800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unsigned int r0,r1;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r0 &lt;&lt; 8;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705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7704434" y="2639322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491341" y="253376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5008974-D836-35A9-0028-C08DEE746F7E}"/>
              </a:ext>
            </a:extLst>
          </p:cNvPr>
          <p:cNvGrpSpPr/>
          <p:nvPr/>
        </p:nvGrpSpPr>
        <p:grpSpPr>
          <a:xfrm>
            <a:off x="7384279" y="4663618"/>
            <a:ext cx="3161813" cy="369332"/>
            <a:chOff x="5083005" y="4401535"/>
            <a:chExt cx="3161813" cy="369332"/>
          </a:xfrm>
        </p:grpSpPr>
        <p:sp>
          <p:nvSpPr>
            <p:cNvPr id="44" name="Left Arrow 43">
              <a:extLst>
                <a:ext uri="{FF2B5EF4-FFF2-40B4-BE49-F238E27FC236}">
                  <a16:creationId xmlns:a16="http://schemas.microsoft.com/office/drawing/2014/main" id="{81D841E2-04B0-22B5-07A1-E99689A9679F}"/>
                </a:ext>
              </a:extLst>
            </p:cNvPr>
            <p:cNvSpPr/>
            <p:nvPr/>
          </p:nvSpPr>
          <p:spPr>
            <a:xfrm rot="10800000">
              <a:off x="7550347" y="4525935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0DD90ED-7843-2F5A-D9F6-05775665C5D6}"/>
                </a:ext>
              </a:extLst>
            </p:cNvPr>
            <p:cNvSpPr txBox="1"/>
            <p:nvPr/>
          </p:nvSpPr>
          <p:spPr>
            <a:xfrm>
              <a:off x="5083005" y="4401535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FBEC0F3-1231-7300-2FA6-15FF88299C1B}"/>
              </a:ext>
            </a:extLst>
          </p:cNvPr>
          <p:cNvSpPr txBox="1"/>
          <p:nvPr/>
        </p:nvSpPr>
        <p:spPr>
          <a:xfrm>
            <a:off x="271969" y="845317"/>
            <a:ext cx="21937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Hint: Useful for PA7</a:t>
            </a:r>
          </a:p>
        </p:txBody>
      </p:sp>
    </p:spTree>
    <p:extLst>
      <p:ext uri="{BB962C8B-B14F-4D97-AF65-F5344CB8AC3E}">
        <p14:creationId xmlns:p14="http://schemas.microsoft.com/office/powerpoint/2010/main" val="14771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7345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566947" y="1029983"/>
            <a:ext cx="8947780" cy="1433579"/>
            <a:chOff x="1833429" y="1632370"/>
            <a:chExt cx="8947780" cy="143357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33429" y="2727395"/>
              <a:ext cx="23770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18" y="221062"/>
            <a:ext cx="10515600" cy="577834"/>
          </a:xfrm>
        </p:spPr>
        <p:txBody>
          <a:bodyPr/>
          <a:lstStyle/>
          <a:p>
            <a:r>
              <a:rPr lang="en-US" sz="3200" dirty="0"/>
              <a:t>Extracting </a:t>
            </a:r>
            <a:r>
              <a:rPr lang="en-US" sz="3200" dirty="0">
                <a:solidFill>
                  <a:srgbClr val="FF0000"/>
                </a:solidFill>
              </a:rPr>
              <a:t>Signed</a:t>
            </a:r>
            <a:r>
              <a:rPr lang="en-US" sz="3200" dirty="0"/>
              <a:t> Bitfields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899EF81-6C6E-7E48-8824-5B97BCF28E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7889" y="285353"/>
            <a:ext cx="4425374" cy="5135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Move byte 2 in r0 to byte 0 in r1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256501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46971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88E02CFB-7332-5590-7AA4-75225FC6BD37}"/>
              </a:ext>
            </a:extLst>
          </p:cNvPr>
          <p:cNvGrpSpPr/>
          <p:nvPr/>
        </p:nvGrpSpPr>
        <p:grpSpPr>
          <a:xfrm>
            <a:off x="383045" y="2528987"/>
            <a:ext cx="11092648" cy="2392938"/>
            <a:chOff x="383045" y="2528987"/>
            <a:chExt cx="11092648" cy="239293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2395058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  <a:p>
              <a:pPr defTabSz="685800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int r0,r1;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r0 &lt;&lt; 8;</a:t>
              </a: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45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7458072" y="2634542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244979" y="252898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A47A57D-E656-E2B9-DEF7-350AD14B4ECB}"/>
              </a:ext>
            </a:extLst>
          </p:cNvPr>
          <p:cNvGrpSpPr/>
          <p:nvPr/>
        </p:nvGrpSpPr>
        <p:grpSpPr>
          <a:xfrm>
            <a:off x="271969" y="4699467"/>
            <a:ext cx="11203724" cy="2170933"/>
            <a:chOff x="271969" y="4699467"/>
            <a:chExt cx="11203724" cy="217093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asr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r1 &gt;&gt; 24;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828914" y="2976020"/>
              <a:ext cx="155803" cy="6257421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813581" y="5316765"/>
              <a:ext cx="285172" cy="1705302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359457" y="6237785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signed extend (all 1’s)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9069520" y="6224069"/>
              <a:ext cx="17732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Extracted</a:t>
              </a:r>
            </a:p>
            <a:p>
              <a:pPr algn="ctr"/>
              <a:r>
                <a:rPr lang="en-US" dirty="0"/>
                <a:t>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4" name="Left Arrow 63">
              <a:extLst>
                <a:ext uri="{FF2B5EF4-FFF2-40B4-BE49-F238E27FC236}">
                  <a16:creationId xmlns:a16="http://schemas.microsoft.com/office/drawing/2014/main" id="{27DF492E-8C6F-A707-CCAD-129DD1166C98}"/>
                </a:ext>
              </a:extLst>
            </p:cNvPr>
            <p:cNvSpPr/>
            <p:nvPr/>
          </p:nvSpPr>
          <p:spPr>
            <a:xfrm rot="10800000">
              <a:off x="9861480" y="4813094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732AF5E-69E0-6961-B72B-AC0FFA313173}"/>
                </a:ext>
              </a:extLst>
            </p:cNvPr>
            <p:cNvSpPr txBox="1"/>
            <p:nvPr/>
          </p:nvSpPr>
          <p:spPr>
            <a:xfrm>
              <a:off x="7394138" y="4699467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238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700" y="568389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Inserting Source Field into Destination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386329-2A05-F149-8978-5A737424818A}"/>
              </a:ext>
            </a:extLst>
          </p:cNvPr>
          <p:cNvGraphicFramePr>
            <a:graphicFrameLocks noGrp="1"/>
          </p:cNvGraphicFramePr>
          <p:nvPr/>
        </p:nvGraphicFramePr>
        <p:xfrm>
          <a:off x="3788950" y="362211"/>
          <a:ext cx="7939210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088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310482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23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bits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0C9AF08-43E2-7444-9E88-CE8E9DE715FF}"/>
              </a:ext>
            </a:extLst>
          </p:cNvPr>
          <p:cNvSpPr txBox="1"/>
          <p:nvPr/>
        </p:nvSpPr>
        <p:spPr>
          <a:xfrm>
            <a:off x="11447445" y="2154966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D3E3-C8C2-9447-AF6B-581A6E4A1B33}"/>
              </a:ext>
            </a:extLst>
          </p:cNvPr>
          <p:cNvSpPr txBox="1"/>
          <p:nvPr/>
        </p:nvSpPr>
        <p:spPr>
          <a:xfrm>
            <a:off x="11448541" y="1058053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86A15FB-A627-7D44-8E7D-8279847F737C}"/>
              </a:ext>
            </a:extLst>
          </p:cNvPr>
          <p:cNvGraphicFramePr>
            <a:graphicFrameLocks noGrp="1"/>
          </p:cNvGraphicFramePr>
          <p:nvPr/>
        </p:nvGraphicFramePr>
        <p:xfrm>
          <a:off x="3965008" y="162675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destination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E200D95-1161-5CB6-41FE-215BF60727FC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3069098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012E519E-E7AE-1185-95F9-A953D3621A15}"/>
              </a:ext>
            </a:extLst>
          </p:cNvPr>
          <p:cNvGraphicFramePr>
            <a:graphicFrameLocks noGrp="1"/>
          </p:cNvGraphicFramePr>
          <p:nvPr/>
        </p:nvGraphicFramePr>
        <p:xfrm>
          <a:off x="3841069" y="4277396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F25BAC89-F9D4-F860-30C3-C9AAE75A1879}"/>
              </a:ext>
            </a:extLst>
          </p:cNvPr>
          <p:cNvSpPr txBox="1"/>
          <p:nvPr/>
        </p:nvSpPr>
        <p:spPr>
          <a:xfrm>
            <a:off x="428921" y="1115445"/>
            <a:ext cx="2652092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Task: Insert source into destination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0397FC6-7EB3-E7F7-B7C3-A1925B048244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5633005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2BCD4364-6378-74E2-A2B9-0779064B4DAD}"/>
              </a:ext>
            </a:extLst>
          </p:cNvPr>
          <p:cNvGrpSpPr/>
          <p:nvPr/>
        </p:nvGrpSpPr>
        <p:grpSpPr>
          <a:xfrm>
            <a:off x="1240673" y="5512121"/>
            <a:ext cx="10999989" cy="1126073"/>
            <a:chOff x="939114" y="5512121"/>
            <a:chExt cx="10999989" cy="112607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4AE24B4-7453-30DD-5054-B269B914FAB2}"/>
                </a:ext>
              </a:extLst>
            </p:cNvPr>
            <p:cNvSpPr txBox="1"/>
            <p:nvPr/>
          </p:nvSpPr>
          <p:spPr>
            <a:xfrm>
              <a:off x="11135168" y="6268862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1" name="Bent Arrow 40">
              <a:extLst>
                <a:ext uri="{FF2B5EF4-FFF2-40B4-BE49-F238E27FC236}">
                  <a16:creationId xmlns:a16="http://schemas.microsoft.com/office/drawing/2014/main" id="{7D1E01D2-E747-0C6F-173F-3B6E22FEF9AB}"/>
                </a:ext>
              </a:extLst>
            </p:cNvPr>
            <p:cNvSpPr/>
            <p:nvPr/>
          </p:nvSpPr>
          <p:spPr>
            <a:xfrm flipV="1">
              <a:off x="939114" y="5512121"/>
              <a:ext cx="2032216" cy="1105467"/>
            </a:xfrm>
            <a:prstGeom prst="bentArrow">
              <a:avLst>
                <a:gd name="adj1" fmla="val 4937"/>
                <a:gd name="adj2" fmla="val 11124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187F0DB-BF3F-D095-B915-3810177855ED}"/>
                </a:ext>
              </a:extLst>
            </p:cNvPr>
            <p:cNvSpPr txBox="1"/>
            <p:nvPr/>
          </p:nvSpPr>
          <p:spPr>
            <a:xfrm>
              <a:off x="1258856" y="5569769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results in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CAEF7E-EB69-71DB-B351-D6307E1F4E6E}"/>
              </a:ext>
            </a:extLst>
          </p:cNvPr>
          <p:cNvGrpSpPr/>
          <p:nvPr/>
        </p:nvGrpSpPr>
        <p:grpSpPr>
          <a:xfrm>
            <a:off x="300972" y="3517439"/>
            <a:ext cx="11939690" cy="1987472"/>
            <a:chOff x="-587" y="3517439"/>
            <a:chExt cx="11939690" cy="198747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319A68-7317-4F46-51AB-2E51A51705BE}"/>
                </a:ext>
              </a:extLst>
            </p:cNvPr>
            <p:cNvSpPr txBox="1"/>
            <p:nvPr/>
          </p:nvSpPr>
          <p:spPr>
            <a:xfrm>
              <a:off x="127362" y="4797025"/>
              <a:ext cx="2652092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r1, r1, r2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 =   r1 | r2;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58B8F70-AC00-0BB2-2739-A0741837BFD8}"/>
                </a:ext>
              </a:extLst>
            </p:cNvPr>
            <p:cNvSpPr txBox="1"/>
            <p:nvPr/>
          </p:nvSpPr>
          <p:spPr>
            <a:xfrm>
              <a:off x="11135168" y="4815751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0A366D-01D5-8195-82C9-AD53ABE4A12F}"/>
                </a:ext>
              </a:extLst>
            </p:cNvPr>
            <p:cNvSpPr txBox="1"/>
            <p:nvPr/>
          </p:nvSpPr>
          <p:spPr>
            <a:xfrm>
              <a:off x="11098344" y="3732596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</a:p>
          </p:txBody>
        </p: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182934D3-4435-4100-64E4-332A18C3B469}"/>
                </a:ext>
              </a:extLst>
            </p:cNvPr>
            <p:cNvSpPr/>
            <p:nvPr/>
          </p:nvSpPr>
          <p:spPr>
            <a:xfrm>
              <a:off x="2736933" y="3626745"/>
              <a:ext cx="802578" cy="1712146"/>
            </a:xfrm>
            <a:prstGeom prst="leftBrace">
              <a:avLst>
                <a:gd name="adj1" fmla="val 8333"/>
                <a:gd name="adj2" fmla="val 77864"/>
              </a:avLst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8375EC-0ADB-9DA2-94AC-BC48229D694F}"/>
                </a:ext>
              </a:extLst>
            </p:cNvPr>
            <p:cNvSpPr txBox="1"/>
            <p:nvPr/>
          </p:nvSpPr>
          <p:spPr>
            <a:xfrm>
              <a:off x="-587" y="3517439"/>
              <a:ext cx="2857466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Approach </a:t>
              </a:r>
            </a:p>
            <a:p>
              <a:r>
                <a:rPr lang="en-US" dirty="0"/>
                <a:t>(1) isolate source field</a:t>
              </a:r>
            </a:p>
            <a:p>
              <a:r>
                <a:rPr lang="en-US" dirty="0"/>
                <a:t>(2) clear destination field</a:t>
              </a:r>
            </a:p>
            <a:p>
              <a:r>
                <a:rPr lang="en-US" dirty="0"/>
                <a:t>(3) Bitwise </a:t>
              </a:r>
              <a:r>
                <a:rPr lang="en-US" dirty="0">
                  <a:solidFill>
                    <a:srgbClr val="C00000"/>
                  </a:solidFill>
                </a:rPr>
                <a:t>or</a:t>
              </a:r>
              <a:r>
                <a:rPr lang="en-US" dirty="0"/>
                <a:t> together</a:t>
              </a:r>
            </a:p>
          </p:txBody>
        </p:sp>
      </p:grpSp>
      <p:sp>
        <p:nvSpPr>
          <p:cNvPr id="8" name="Down Arrow 7">
            <a:extLst>
              <a:ext uri="{FF2B5EF4-FFF2-40B4-BE49-F238E27FC236}">
                <a16:creationId xmlns:a16="http://schemas.microsoft.com/office/drawing/2014/main" id="{69C0C2E4-6285-6806-DDC0-8202D66FD346}"/>
              </a:ext>
            </a:extLst>
          </p:cNvPr>
          <p:cNvSpPr/>
          <p:nvPr/>
        </p:nvSpPr>
        <p:spPr>
          <a:xfrm rot="3917759">
            <a:off x="8824773" y="498931"/>
            <a:ext cx="246122" cy="2806043"/>
          </a:xfrm>
          <a:prstGeom prst="downArrow">
            <a:avLst>
              <a:gd name="adj1" fmla="val 19547"/>
              <a:gd name="adj2" fmla="val 48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4860A2A3-F57C-4785-65B7-E8DE74AD02CF}"/>
              </a:ext>
            </a:extLst>
          </p:cNvPr>
          <p:cNvSpPr/>
          <p:nvPr/>
        </p:nvSpPr>
        <p:spPr>
          <a:xfrm>
            <a:off x="3110548" y="1345878"/>
            <a:ext cx="678402" cy="275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2681165-5C38-8608-8215-62482DD487C5}"/>
              </a:ext>
            </a:extLst>
          </p:cNvPr>
          <p:cNvGraphicFramePr>
            <a:graphicFrameLocks noGrp="1"/>
          </p:cNvGraphicFramePr>
          <p:nvPr/>
        </p:nvGraphicFramePr>
        <p:xfrm>
          <a:off x="683813" y="1918598"/>
          <a:ext cx="1857568" cy="1524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5351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553401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808816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27781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01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146914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Isolating the Source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9AF08-43E2-7444-9E88-CE8E9DE715FF}"/>
              </a:ext>
            </a:extLst>
          </p:cNvPr>
          <p:cNvSpPr txBox="1"/>
          <p:nvPr/>
        </p:nvSpPr>
        <p:spPr>
          <a:xfrm>
            <a:off x="11000008" y="5461983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D3E3-C8C2-9447-AF6B-581A6E4A1B33}"/>
              </a:ext>
            </a:extLst>
          </p:cNvPr>
          <p:cNvSpPr txBox="1"/>
          <p:nvPr/>
        </p:nvSpPr>
        <p:spPr>
          <a:xfrm>
            <a:off x="10906415" y="268146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6257E04-D904-211F-DDBA-5AABEA1FC12F}"/>
              </a:ext>
            </a:extLst>
          </p:cNvPr>
          <p:cNvGraphicFramePr>
            <a:graphicFrameLocks noGrp="1"/>
          </p:cNvGraphicFramePr>
          <p:nvPr/>
        </p:nvGraphicFramePr>
        <p:xfrm>
          <a:off x="3341616" y="538426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3DE7264-BFCB-A9B7-D0D9-A06164535CCF}"/>
              </a:ext>
            </a:extLst>
          </p:cNvPr>
          <p:cNvGraphicFramePr>
            <a:graphicFrameLocks noGrp="1"/>
          </p:cNvGraphicFramePr>
          <p:nvPr/>
        </p:nvGraphicFramePr>
        <p:xfrm>
          <a:off x="3351342" y="1879408"/>
          <a:ext cx="7889376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3BCF4748-CACB-C674-0A48-6219406C9462}"/>
              </a:ext>
            </a:extLst>
          </p:cNvPr>
          <p:cNvSpPr txBox="1"/>
          <p:nvPr/>
        </p:nvSpPr>
        <p:spPr>
          <a:xfrm>
            <a:off x="342160" y="4260877"/>
            <a:ext cx="2999456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isolate source field</a:t>
            </a:r>
          </a:p>
          <a:p>
            <a:pPr defTabSz="685800"/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r2, r0, 24</a:t>
            </a: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r2, r2, 8</a:t>
            </a:r>
          </a:p>
          <a:p>
            <a:pPr defTabSz="685800"/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r0 &lt;&lt; 24;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r2 &gt;&gt; 8;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B79E29A1-7445-F980-9FFB-E14123C7F14D}"/>
              </a:ext>
            </a:extLst>
          </p:cNvPr>
          <p:cNvGraphicFramePr>
            <a:graphicFrameLocks noGrp="1"/>
          </p:cNvGraphicFramePr>
          <p:nvPr/>
        </p:nvGraphicFramePr>
        <p:xfrm>
          <a:off x="3351342" y="930883"/>
          <a:ext cx="7889366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390516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23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bits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7A0B4F62-BC98-F7B2-AD87-F2BC295215C5}"/>
              </a:ext>
            </a:extLst>
          </p:cNvPr>
          <p:cNvGraphicFramePr>
            <a:graphicFrameLocks noGrp="1"/>
          </p:cNvGraphicFramePr>
          <p:nvPr/>
        </p:nvGraphicFramePr>
        <p:xfrm>
          <a:off x="3383585" y="4043894"/>
          <a:ext cx="784739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6915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0BA75BB1-3034-A61A-C672-56B27B7212CA}"/>
              </a:ext>
            </a:extLst>
          </p:cNvPr>
          <p:cNvSpPr txBox="1"/>
          <p:nvPr/>
        </p:nvSpPr>
        <p:spPr>
          <a:xfrm>
            <a:off x="10916143" y="1521050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8833D0-C807-5678-F29B-756FD0291E21}"/>
              </a:ext>
            </a:extLst>
          </p:cNvPr>
          <p:cNvSpPr txBox="1"/>
          <p:nvPr/>
        </p:nvSpPr>
        <p:spPr>
          <a:xfrm>
            <a:off x="10977705" y="4633474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</p:spTree>
    <p:extLst>
      <p:ext uri="{BB962C8B-B14F-4D97-AF65-F5344CB8AC3E}">
        <p14:creationId xmlns:p14="http://schemas.microsoft.com/office/powerpoint/2010/main" val="290452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146914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Clearing the Destination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319A68-7317-4F46-51AB-2E51A51705BE}"/>
              </a:ext>
            </a:extLst>
          </p:cNvPr>
          <p:cNvSpPr txBox="1"/>
          <p:nvPr/>
        </p:nvSpPr>
        <p:spPr>
          <a:xfrm>
            <a:off x="676227" y="3965458"/>
            <a:ext cx="2652092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r1, 8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r1 &lt;&lt; 8;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8B8F70-AC00-0BB2-2739-A0741837BFD8}"/>
              </a:ext>
            </a:extLst>
          </p:cNvPr>
          <p:cNvSpPr txBox="1"/>
          <p:nvPr/>
        </p:nvSpPr>
        <p:spPr>
          <a:xfrm>
            <a:off x="11195621" y="116957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0A366D-01D5-8195-82C9-AD53ABE4A12F}"/>
              </a:ext>
            </a:extLst>
          </p:cNvPr>
          <p:cNvSpPr txBox="1"/>
          <p:nvPr/>
        </p:nvSpPr>
        <p:spPr>
          <a:xfrm>
            <a:off x="11137352" y="3070738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C75D99F-A91E-5C70-6A25-1EF86ED885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186726"/>
              </p:ext>
            </p:extLst>
          </p:nvPr>
        </p:nvGraphicFramePr>
        <p:xfrm>
          <a:off x="3501590" y="298285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B361561-0742-3A5E-67DC-D502E7824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70935"/>
              </p:ext>
            </p:extLst>
          </p:nvPr>
        </p:nvGraphicFramePr>
        <p:xfrm>
          <a:off x="3501590" y="179734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F3969F7-6ABD-2695-0948-524E3BF61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557331"/>
              </p:ext>
            </p:extLst>
          </p:nvPr>
        </p:nvGraphicFramePr>
        <p:xfrm>
          <a:off x="3583065" y="5970837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B5FCC9D-913C-D252-A13F-31013F9A1FDD}"/>
              </a:ext>
            </a:extLst>
          </p:cNvPr>
          <p:cNvSpPr txBox="1"/>
          <p:nvPr/>
        </p:nvSpPr>
        <p:spPr>
          <a:xfrm>
            <a:off x="11071021" y="395006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64FE56-0743-3E22-21BC-372AABC3567C}"/>
              </a:ext>
            </a:extLst>
          </p:cNvPr>
          <p:cNvSpPr txBox="1"/>
          <p:nvPr/>
        </p:nvSpPr>
        <p:spPr>
          <a:xfrm>
            <a:off x="11124939" y="6048002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2A013BEA-FC90-9DFC-098F-51E0AE9E52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052871"/>
              </p:ext>
            </p:extLst>
          </p:nvPr>
        </p:nvGraphicFramePr>
        <p:xfrm>
          <a:off x="3678425" y="4941646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  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841834C-6ECD-CA62-7EEA-2264CDB48E44}"/>
              </a:ext>
            </a:extLst>
          </p:cNvPr>
          <p:cNvGraphicFramePr>
            <a:graphicFrameLocks noGrp="1"/>
          </p:cNvGraphicFramePr>
          <p:nvPr/>
        </p:nvGraphicFramePr>
        <p:xfrm>
          <a:off x="3576513" y="74330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destination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17596539-25D1-11B0-9F10-0F8D9EDB2526}"/>
              </a:ext>
            </a:extLst>
          </p:cNvPr>
          <p:cNvSpPr txBox="1"/>
          <p:nvPr/>
        </p:nvSpPr>
        <p:spPr>
          <a:xfrm>
            <a:off x="11172934" y="1867968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8840AB-B5F3-5394-6306-E452C88E5818}"/>
              </a:ext>
            </a:extLst>
          </p:cNvPr>
          <p:cNvSpPr txBox="1"/>
          <p:nvPr/>
        </p:nvSpPr>
        <p:spPr>
          <a:xfrm>
            <a:off x="214131" y="2232601"/>
            <a:ext cx="3026633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clear the destination field</a:t>
            </a: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r1, r1, 24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r1=(r1&gt;&gt;24)|(r1&lt;&lt;8);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92A915D-8D70-C031-B278-3AE26378F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543489"/>
              </p:ext>
            </p:extLst>
          </p:nvPr>
        </p:nvGraphicFramePr>
        <p:xfrm>
          <a:off x="3508142" y="3894263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18593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307156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BFA41FA-A1B9-01B0-497B-163C404924B1}"/>
              </a:ext>
            </a:extLst>
          </p:cNvPr>
          <p:cNvSpPr txBox="1"/>
          <p:nvPr/>
        </p:nvSpPr>
        <p:spPr>
          <a:xfrm>
            <a:off x="214131" y="5575376"/>
            <a:ext cx="3287459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r1, 16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r1= (r1&gt;&gt;16)|(r1&lt;&lt;16);</a:t>
            </a:r>
          </a:p>
        </p:txBody>
      </p:sp>
    </p:spTree>
    <p:extLst>
      <p:ext uri="{BB962C8B-B14F-4D97-AF65-F5344CB8AC3E}">
        <p14:creationId xmlns:p14="http://schemas.microsoft.com/office/powerpoint/2010/main" val="211076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 animBg="1"/>
      <p:bldP spid="37" grpId="0"/>
      <p:bldP spid="26" grpId="0"/>
      <p:bldP spid="46" grpId="0"/>
      <p:bldP spid="42" grpId="0" animBg="1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39" y="236789"/>
            <a:ext cx="10515600" cy="381731"/>
          </a:xfrm>
        </p:spPr>
        <p:txBody>
          <a:bodyPr/>
          <a:lstStyle/>
          <a:p>
            <a:r>
              <a:rPr lang="en-US" dirty="0"/>
              <a:t>Bitwise Not (vs Boolean Not)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5946530" y="319794"/>
          <a:ext cx="2657111" cy="1433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02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596089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2715179" y="826196"/>
            <a:ext cx="290336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C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output = ~a;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B5AD994C-DE5C-40F7-FC0B-FA508E7C81B2}"/>
              </a:ext>
            </a:extLst>
          </p:cNvPr>
          <p:cNvSpPr txBox="1">
            <a:spLocks/>
          </p:cNvSpPr>
          <p:nvPr/>
        </p:nvSpPr>
        <p:spPr>
          <a:xfrm>
            <a:off x="1164211" y="4502216"/>
            <a:ext cx="9815159" cy="4574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Boolean operators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 on the entire value not the individual bits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ACCED94F-1A47-96BA-DC5B-981E156A0CB6}"/>
              </a:ext>
            </a:extLst>
          </p:cNvPr>
          <p:cNvGraphicFramePr>
            <a:graphicFrameLocks noGrp="1"/>
          </p:cNvGraphicFramePr>
          <p:nvPr/>
        </p:nvGraphicFramePr>
        <p:xfrm>
          <a:off x="1549117" y="3493261"/>
          <a:ext cx="8377382" cy="837904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28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4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0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698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Boolean NOT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!b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~b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DE8C9C1-0FFE-E8F5-2F27-610FD858DC30}"/>
              </a:ext>
            </a:extLst>
          </p:cNvPr>
          <p:cNvGraphicFramePr>
            <a:graphicFrameLocks noGrp="1"/>
          </p:cNvGraphicFramePr>
          <p:nvPr/>
        </p:nvGraphicFramePr>
        <p:xfrm>
          <a:off x="2069237" y="1960978"/>
          <a:ext cx="775458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662">
                  <a:extLst>
                    <a:ext uri="{9D8B030D-6E8A-4147-A177-3AD203B41FA5}">
                      <a16:colId xmlns:a16="http://schemas.microsoft.com/office/drawing/2014/main" val="1499634112"/>
                    </a:ext>
                  </a:extLst>
                </a:gridCol>
                <a:gridCol w="6388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621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0101 1010 0101 1010 1111 0000 1001 0110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1010 0101 1010 0101 0000 1111 0110 1001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619494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D166A869-B4FC-CFDA-3654-6BD96EF0D36D}"/>
              </a:ext>
            </a:extLst>
          </p:cNvPr>
          <p:cNvGraphicFramePr>
            <a:graphicFrameLocks noGrp="1"/>
          </p:cNvGraphicFramePr>
          <p:nvPr/>
        </p:nvGraphicFramePr>
        <p:xfrm>
          <a:off x="1279385" y="5134271"/>
          <a:ext cx="9252394" cy="1541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449">
                  <a:extLst>
                    <a:ext uri="{9D8B030D-6E8A-4147-A177-3AD203B41FA5}">
                      <a16:colId xmlns:a16="http://schemas.microsoft.com/office/drawing/2014/main" val="1133527851"/>
                    </a:ext>
                  </a:extLst>
                </a:gridCol>
                <a:gridCol w="1601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4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917"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1111 1111 1111 1111 1111 1111 1111 1110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Boolean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0000 0000 0000 0000 0000 0000 0000 0000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342D2FCD-97BE-A5EB-C2D0-99F3F389BDD1}"/>
              </a:ext>
            </a:extLst>
          </p:cNvPr>
          <p:cNvGrpSpPr/>
          <p:nvPr/>
        </p:nvGrpSpPr>
        <p:grpSpPr>
          <a:xfrm>
            <a:off x="9332601" y="156259"/>
            <a:ext cx="1467068" cy="1597043"/>
            <a:chOff x="446267" y="3841563"/>
            <a:chExt cx="1467068" cy="1597043"/>
          </a:xfrm>
        </p:grpSpPr>
        <p:sp>
          <p:nvSpPr>
            <p:cNvPr id="39" name="~ 1100…">
              <a:extLst>
                <a:ext uri="{FF2B5EF4-FFF2-40B4-BE49-F238E27FC236}">
                  <a16:creationId xmlns:a16="http://schemas.microsoft.com/office/drawing/2014/main" id="{E0886689-CDAA-AB33-BA65-7932F1B9166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C8E4E60-FCA2-614C-F64F-A48BA3FCB222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F1D370F-0FE4-97B3-455D-DFDFBBE89F5F}"/>
                  </a:ext>
                </a:extLst>
              </p14:cNvPr>
              <p14:cNvContentPartPr/>
              <p14:nvPr/>
            </p14:nvContentPartPr>
            <p14:xfrm>
              <a:off x="2875320" y="6234840"/>
              <a:ext cx="1395720" cy="388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F1D370F-0FE4-97B3-455D-DFDFBBE89F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65960" y="6225480"/>
                <a:ext cx="1414440" cy="40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764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35" y="590710"/>
            <a:ext cx="11829215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</a:t>
            </a:r>
            <a:br>
              <a:rPr lang="en-US" sz="3200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solidFill>
                  <a:srgbClr val="0070C0"/>
                </a:solidFill>
                <a:latin typeface="+mn-lt"/>
              </a:rPr>
              <a:t>	Combining Isolated Source and Cleared Destination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9E021A45-255C-C5FA-6160-0EEB81BCD6AE}"/>
              </a:ext>
            </a:extLst>
          </p:cNvPr>
          <p:cNvGraphicFramePr>
            <a:graphicFrameLocks noGrp="1"/>
          </p:cNvGraphicFramePr>
          <p:nvPr/>
        </p:nvGraphicFramePr>
        <p:xfrm>
          <a:off x="3497824" y="5943768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EE3F202D-EC81-A481-511C-B1C4E35987EC}"/>
              </a:ext>
            </a:extLst>
          </p:cNvPr>
          <p:cNvGrpSpPr/>
          <p:nvPr/>
        </p:nvGrpSpPr>
        <p:grpSpPr>
          <a:xfrm>
            <a:off x="509080" y="5700778"/>
            <a:ext cx="11316784" cy="1015663"/>
            <a:chOff x="509080" y="5700778"/>
            <a:chExt cx="11316784" cy="101566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B40DDB-CD93-E976-F644-14DF569DB052}"/>
                </a:ext>
              </a:extLst>
            </p:cNvPr>
            <p:cNvSpPr txBox="1"/>
            <p:nvPr/>
          </p:nvSpPr>
          <p:spPr>
            <a:xfrm>
              <a:off x="509080" y="5700778"/>
              <a:ext cx="2652092" cy="10156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inserted field</a:t>
              </a:r>
            </a:p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r1, r1, r0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 = r1 | r0;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464FE56-0743-3E22-21BC-372AABC3567C}"/>
                </a:ext>
              </a:extLst>
            </p:cNvPr>
            <p:cNvSpPr txBox="1"/>
            <p:nvPr/>
          </p:nvSpPr>
          <p:spPr>
            <a:xfrm>
              <a:off x="11023025" y="6039332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CD48813-83CE-22FC-3FC7-5D35A1C07434}"/>
              </a:ext>
            </a:extLst>
          </p:cNvPr>
          <p:cNvSpPr txBox="1"/>
          <p:nvPr/>
        </p:nvSpPr>
        <p:spPr>
          <a:xfrm>
            <a:off x="11139386" y="2407139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C1CBB0E6-6F46-5547-4D96-9986F97C2654}"/>
              </a:ext>
            </a:extLst>
          </p:cNvPr>
          <p:cNvGraphicFramePr>
            <a:graphicFrameLocks noGrp="1"/>
          </p:cNvGraphicFramePr>
          <p:nvPr/>
        </p:nvGraphicFramePr>
        <p:xfrm>
          <a:off x="3480994" y="2329418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1D6BFDDF-4787-1FEB-375B-B603552E683E}"/>
              </a:ext>
            </a:extLst>
          </p:cNvPr>
          <p:cNvGraphicFramePr>
            <a:graphicFrameLocks noGrp="1"/>
          </p:cNvGraphicFramePr>
          <p:nvPr/>
        </p:nvGraphicFramePr>
        <p:xfrm>
          <a:off x="3522963" y="989050"/>
          <a:ext cx="784739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6915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EC5AE57-2895-B11D-46D1-4DD424CDA229}"/>
              </a:ext>
            </a:extLst>
          </p:cNvPr>
          <p:cNvSpPr txBox="1"/>
          <p:nvPr/>
        </p:nvSpPr>
        <p:spPr>
          <a:xfrm>
            <a:off x="11117083" y="157863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97CA150A-1CE8-7F9D-92D4-DF8B8320373C}"/>
              </a:ext>
            </a:extLst>
          </p:cNvPr>
          <p:cNvGraphicFramePr>
            <a:graphicFrameLocks noGrp="1"/>
          </p:cNvGraphicFramePr>
          <p:nvPr/>
        </p:nvGraphicFramePr>
        <p:xfrm>
          <a:off x="3535069" y="4217086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60EC9384-ECE8-E07B-664A-95A8A1466091}"/>
              </a:ext>
            </a:extLst>
          </p:cNvPr>
          <p:cNvGraphicFramePr>
            <a:graphicFrameLocks noGrp="1"/>
          </p:cNvGraphicFramePr>
          <p:nvPr/>
        </p:nvGraphicFramePr>
        <p:xfrm>
          <a:off x="3535069" y="307487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4728ADE4-5350-71B7-2380-F0612D17E3E6}"/>
              </a:ext>
            </a:extLst>
          </p:cNvPr>
          <p:cNvSpPr txBox="1"/>
          <p:nvPr/>
        </p:nvSpPr>
        <p:spPr>
          <a:xfrm>
            <a:off x="509080" y="1870149"/>
            <a:ext cx="265209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isolated source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D49CD7-BB53-4AE6-095E-4DA6920016A3}"/>
              </a:ext>
            </a:extLst>
          </p:cNvPr>
          <p:cNvGrpSpPr/>
          <p:nvPr/>
        </p:nvGrpSpPr>
        <p:grpSpPr>
          <a:xfrm>
            <a:off x="509080" y="3681047"/>
            <a:ext cx="11418697" cy="946655"/>
            <a:chOff x="509080" y="3681047"/>
            <a:chExt cx="11418697" cy="94665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574378-C527-D7B7-3A40-D7BDDCAB283E}"/>
                </a:ext>
              </a:extLst>
            </p:cNvPr>
            <p:cNvSpPr txBox="1"/>
            <p:nvPr/>
          </p:nvSpPr>
          <p:spPr>
            <a:xfrm>
              <a:off x="11124938" y="3709239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834A91-64BC-EF3C-611A-FC64F57B769D}"/>
                </a:ext>
              </a:extLst>
            </p:cNvPr>
            <p:cNvSpPr txBox="1"/>
            <p:nvPr/>
          </p:nvSpPr>
          <p:spPr>
            <a:xfrm>
              <a:off x="11124938" y="4258370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9DDF8D9-3833-0FC0-BBF1-86C635C65869}"/>
                </a:ext>
              </a:extLst>
            </p:cNvPr>
            <p:cNvSpPr txBox="1"/>
            <p:nvPr/>
          </p:nvSpPr>
          <p:spPr>
            <a:xfrm>
              <a:off x="509080" y="3681047"/>
              <a:ext cx="2652092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field cleared in destination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0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33">
            <a:extLst>
              <a:ext uri="{FF2B5EF4-FFF2-40B4-BE49-F238E27FC236}">
                <a16:creationId xmlns:a16="http://schemas.microsoft.com/office/drawing/2014/main" id="{29317958-51BF-F94C-90A6-CA15736F45B3}"/>
              </a:ext>
            </a:extLst>
          </p:cNvPr>
          <p:cNvSpPr txBox="1">
            <a:spLocks/>
          </p:cNvSpPr>
          <p:nvPr/>
        </p:nvSpPr>
        <p:spPr>
          <a:xfrm>
            <a:off x="1354821" y="3849871"/>
            <a:ext cx="9348803" cy="1466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Isolate a field: </a:t>
            </a:r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lsl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rot </a:t>
            </a:r>
            <a:r>
              <a:rPr lang="en-US" dirty="0"/>
              <a:t> to get a field surrounded by zeros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9416EDD2-6ABC-E54C-AA9D-C725A5F047B7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4286719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64" y="52592"/>
            <a:ext cx="10515600" cy="492774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Masking Summary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5A415BB2-1609-D24E-835F-93AF9B6E576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341102" y="545365"/>
            <a:ext cx="9348803" cy="154108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Select a field: </a:t>
            </a:r>
            <a:r>
              <a:rPr lang="en-US" dirty="0"/>
              <a:t>Use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  <a:t>with </a:t>
            </a:r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mask</a:t>
            </a:r>
            <a:r>
              <a:rPr lang="en-US" dirty="0"/>
              <a:t> of one's surrounded by zero's to select the bits that have a 1 in the mask, all other bits will be set to zero  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4BF1AE16-E845-614A-B584-32BB3474827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54821" y="2168868"/>
            <a:ext cx="9348803" cy="161271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Clear a field: </a:t>
            </a:r>
            <a:r>
              <a:rPr lang="en-US" dirty="0"/>
              <a:t>Use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  <a:t>with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a mask of zero's surrounded by one's to select the bits that have a 1 in the mask, all other bits will be set to zero  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5EEB3F7-0EBA-2D4B-9DD1-F6402E91B22C}"/>
              </a:ext>
            </a:extLst>
          </p:cNvPr>
          <p:cNvGraphicFramePr>
            <a:graphicFrameLocks noGrp="1"/>
          </p:cNvGraphicFramePr>
          <p:nvPr/>
        </p:nvGraphicFramePr>
        <p:xfrm>
          <a:off x="1677539" y="3270616"/>
          <a:ext cx="7318462" cy="444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6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831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30529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4445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1 1 1 1 1 1 1 1 1 1 1 1 1 1 1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71EC8726-1E3A-384B-B514-C776C05FCEA5}"/>
              </a:ext>
            </a:extLst>
          </p:cNvPr>
          <p:cNvGraphicFramePr>
            <a:graphicFrameLocks noGrp="1"/>
          </p:cNvGraphicFramePr>
          <p:nvPr/>
        </p:nvGraphicFramePr>
        <p:xfrm>
          <a:off x="1663820" y="1558225"/>
          <a:ext cx="7318462" cy="444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6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831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30529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4445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1 1 1 1 1 1 1 1 1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45C46431-4972-664C-B663-C7D911FD423F}"/>
              </a:ext>
            </a:extLst>
          </p:cNvPr>
          <p:cNvSpPr txBox="1"/>
          <p:nvPr/>
        </p:nvSpPr>
        <p:spPr>
          <a:xfrm>
            <a:off x="3039839" y="1253820"/>
            <a:ext cx="3501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selects this field when used with and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A8E442-5C12-A34A-9B5F-EEACA9A7AB5B}"/>
              </a:ext>
            </a:extLst>
          </p:cNvPr>
          <p:cNvSpPr txBox="1"/>
          <p:nvPr/>
        </p:nvSpPr>
        <p:spPr>
          <a:xfrm>
            <a:off x="8982282" y="1638183"/>
            <a:ext cx="1540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selection mask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280B41-CDC2-EF48-AB80-11C39594BF41}"/>
              </a:ext>
            </a:extLst>
          </p:cNvPr>
          <p:cNvGrpSpPr/>
          <p:nvPr/>
        </p:nvGrpSpPr>
        <p:grpSpPr>
          <a:xfrm>
            <a:off x="3813597" y="2917492"/>
            <a:ext cx="6926844" cy="744684"/>
            <a:chOff x="2854047" y="3444499"/>
            <a:chExt cx="6926844" cy="74468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8B82803-BE70-104C-8D08-699D1D2ADC1A}"/>
                </a:ext>
              </a:extLst>
            </p:cNvPr>
            <p:cNvSpPr txBox="1"/>
            <p:nvPr/>
          </p:nvSpPr>
          <p:spPr>
            <a:xfrm>
              <a:off x="7999634" y="3850629"/>
              <a:ext cx="17812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clear a field mask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D90056-643F-6F44-852B-3A2155EF8833}"/>
                </a:ext>
              </a:extLst>
            </p:cNvPr>
            <p:cNvSpPr txBox="1"/>
            <p:nvPr/>
          </p:nvSpPr>
          <p:spPr>
            <a:xfrm>
              <a:off x="2854047" y="3444499"/>
              <a:ext cx="3409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clears this field when used with and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4ED736E9-8134-6145-B03E-3DA73C51D379}"/>
              </a:ext>
            </a:extLst>
          </p:cNvPr>
          <p:cNvSpPr txBox="1"/>
          <p:nvPr/>
        </p:nvSpPr>
        <p:spPr>
          <a:xfrm>
            <a:off x="1515814" y="4855554"/>
            <a:ext cx="29803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lsl</a:t>
            </a:r>
            <a:r>
              <a:rPr lang="en-US" dirty="0">
                <a:solidFill>
                  <a:srgbClr val="0070C0"/>
                </a:solidFill>
              </a:rPr>
              <a:t> to get this edge into </a:t>
            </a:r>
            <a:r>
              <a:rPr lang="en-US" dirty="0" err="1">
                <a:solidFill>
                  <a:srgbClr val="0070C0"/>
                </a:solidFill>
              </a:rPr>
              <a:t>msb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5" name="Up Arrow 44">
            <a:extLst>
              <a:ext uri="{FF2B5EF4-FFF2-40B4-BE49-F238E27FC236}">
                <a16:creationId xmlns:a16="http://schemas.microsoft.com/office/drawing/2014/main" id="{FF961785-3B68-C843-8EEE-02B25104BF39}"/>
              </a:ext>
            </a:extLst>
          </p:cNvPr>
          <p:cNvSpPr/>
          <p:nvPr/>
        </p:nvSpPr>
        <p:spPr>
          <a:xfrm>
            <a:off x="3347750" y="4666209"/>
            <a:ext cx="85952" cy="1893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358462-52EB-0748-B8A9-2255EAABD25B}"/>
              </a:ext>
            </a:extLst>
          </p:cNvPr>
          <p:cNvSpPr txBox="1"/>
          <p:nvPr/>
        </p:nvSpPr>
        <p:spPr>
          <a:xfrm>
            <a:off x="5034353" y="4855554"/>
            <a:ext cx="286488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lsr</a:t>
            </a:r>
            <a:r>
              <a:rPr lang="en-US" dirty="0">
                <a:solidFill>
                  <a:srgbClr val="0070C0"/>
                </a:solidFill>
              </a:rPr>
              <a:t> to get this edge into </a:t>
            </a:r>
            <a:r>
              <a:rPr lang="en-US" dirty="0" err="1">
                <a:solidFill>
                  <a:srgbClr val="0070C0"/>
                </a:solidFill>
              </a:rPr>
              <a:t>lsb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7" name="Up Arrow 46">
            <a:extLst>
              <a:ext uri="{FF2B5EF4-FFF2-40B4-BE49-F238E27FC236}">
                <a16:creationId xmlns:a16="http://schemas.microsoft.com/office/drawing/2014/main" id="{E64C4E31-8781-DA42-9695-5BEA139198A7}"/>
              </a:ext>
            </a:extLst>
          </p:cNvPr>
          <p:cNvSpPr/>
          <p:nvPr/>
        </p:nvSpPr>
        <p:spPr>
          <a:xfrm>
            <a:off x="5419114" y="4666208"/>
            <a:ext cx="85952" cy="1893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33">
            <a:extLst>
              <a:ext uri="{FF2B5EF4-FFF2-40B4-BE49-F238E27FC236}">
                <a16:creationId xmlns:a16="http://schemas.microsoft.com/office/drawing/2014/main" id="{78B704C8-03C1-D193-EC1E-04E1E730776E}"/>
              </a:ext>
            </a:extLst>
          </p:cNvPr>
          <p:cNvSpPr txBox="1">
            <a:spLocks/>
          </p:cNvSpPr>
          <p:nvPr/>
        </p:nvSpPr>
        <p:spPr>
          <a:xfrm>
            <a:off x="1354821" y="5350151"/>
            <a:ext cx="9348803" cy="1466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Insert a field: </a:t>
            </a:r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with fields surrounded by zeros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916B8D3-83AE-807A-07CC-4C9634C4E773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5786999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8A54AABB-621C-4548-77AF-AF741103982C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6301962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Keep these bits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Keep these bits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494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368688" y="814410"/>
            <a:ext cx="7491055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C43241F-E0E6-B27C-B439-BCFC3576609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16943" y="2996097"/>
            <a:ext cx="3819335" cy="673515"/>
          </a:xfrm>
        </p:spPr>
        <p:txBody>
          <a:bodyPr/>
          <a:lstStyle/>
          <a:p>
            <a:r>
              <a:rPr lang="en-US" sz="2400" dirty="0"/>
              <a:t>A </a:t>
            </a:r>
            <a:r>
              <a:rPr lang="en-US" sz="2400" b="1" dirty="0">
                <a:solidFill>
                  <a:srgbClr val="0070C0"/>
                </a:solidFill>
              </a:rPr>
              <a:t>bitwise NOT </a:t>
            </a:r>
            <a:r>
              <a:rPr lang="en-US" sz="2400" dirty="0"/>
              <a:t>operation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431201" cy="715294"/>
          </a:xfrm>
        </p:spPr>
        <p:txBody>
          <a:bodyPr/>
          <a:lstStyle/>
          <a:p>
            <a:r>
              <a:rPr lang="en-US" dirty="0"/>
              <a:t>MVN (not)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505866" y="940177"/>
            <a:ext cx="3481315" cy="2885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mvn</a:t>
            </a:r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	r0, r1</a:t>
            </a:r>
            <a:endParaRPr lang="en-US" sz="2400" b="1" dirty="0">
              <a:solidFill>
                <a:srgbClr val="0070C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  <a:p>
            <a:endParaRPr lang="en-US" dirty="0"/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Copies all 32 bits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of the value held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in register r1 into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the register r0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// then does a bitwise NOT</a:t>
            </a:r>
            <a:endParaRPr lang="en-US" dirty="0">
              <a:solidFill>
                <a:srgbClr val="00000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4315867" y="940177"/>
            <a:ext cx="3185716" cy="2392678"/>
            <a:chOff x="4571444" y="2209800"/>
            <a:chExt cx="3185716" cy="23926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4571444" y="2209800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6208CEF-C54B-BC47-95ED-C5599AA8D928}"/>
              </a:ext>
            </a:extLst>
          </p:cNvPr>
          <p:cNvGrpSpPr/>
          <p:nvPr/>
        </p:nvGrpSpPr>
        <p:grpSpPr>
          <a:xfrm>
            <a:off x="351272" y="3925774"/>
            <a:ext cx="7491054" cy="2712797"/>
            <a:chOff x="1878857" y="3915017"/>
            <a:chExt cx="7491054" cy="27127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7" y="3915017"/>
              <a:ext cx="7491054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4072919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mvn</a:t>
              </a:r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	r0, 12</a:t>
              </a:r>
              <a:endParaRPr lang="en-US" sz="2400" b="1" dirty="0">
                <a:solidFill>
                  <a:srgbClr val="0070C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Expands an imm8 value 0x0c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stored in the instruction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into a register then does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a bitwise NOT</a:t>
              </a:r>
            </a:p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21DE06-56CB-3F43-B1C6-A16EBA89F8F8}"/>
                </a:ext>
              </a:extLst>
            </p:cNvPr>
            <p:cNvGrpSpPr/>
            <p:nvPr/>
          </p:nvGrpSpPr>
          <p:grpSpPr>
            <a:xfrm>
              <a:off x="5826035" y="4040785"/>
              <a:ext cx="3185716" cy="2392678"/>
              <a:chOff x="4571444" y="2209800"/>
              <a:chExt cx="3185716" cy="239267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907046-941F-0D49-B220-94CDFB08C2BF}"/>
                  </a:ext>
                </a:extLst>
              </p:cNvPr>
              <p:cNvSpPr/>
              <p:nvPr/>
            </p:nvSpPr>
            <p:spPr>
              <a:xfrm>
                <a:off x="4571445" y="3980926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0xffff fff3</a:t>
                </a:r>
              </a:p>
            </p:txBody>
          </p:sp>
          <p:sp>
            <p:nvSpPr>
              <p:cNvPr id="14" name="Down Arrow 13">
                <a:extLst>
                  <a:ext uri="{FF2B5EF4-FFF2-40B4-BE49-F238E27FC236}">
                    <a16:creationId xmlns:a16="http://schemas.microsoft.com/office/drawing/2014/main" id="{03CD754C-ABE2-8948-A78E-C710E132F4B4}"/>
                  </a:ext>
                </a:extLst>
              </p:cNvPr>
              <p:cNvSpPr/>
              <p:nvPr/>
            </p:nvSpPr>
            <p:spPr>
              <a:xfrm>
                <a:off x="5834351" y="3032895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00066D-7CC9-E041-BBED-006256DD8C5E}"/>
                  </a:ext>
                </a:extLst>
              </p:cNvPr>
              <p:cNvSpPr/>
              <p:nvPr/>
            </p:nvSpPr>
            <p:spPr>
              <a:xfrm>
                <a:off x="4571444" y="2209800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0x0c</a:t>
                </a:r>
                <a:endParaRPr lang="en-US" sz="28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Arial"/>
                  <a:cs typeface="Consolas" panose="020B0609020204030204" pitchFamily="49" charset="0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4A228C4-6F5B-F145-ADBD-B50CDCBE83D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D4E784-FE42-9843-1029-A43A87F4D4CE}"/>
              </a:ext>
            </a:extLst>
          </p:cNvPr>
          <p:cNvGrpSpPr/>
          <p:nvPr/>
        </p:nvGrpSpPr>
        <p:grpSpPr>
          <a:xfrm>
            <a:off x="9163636" y="1107691"/>
            <a:ext cx="1467068" cy="1597043"/>
            <a:chOff x="446267" y="3841563"/>
            <a:chExt cx="1467068" cy="1597043"/>
          </a:xfrm>
        </p:grpSpPr>
        <p:sp>
          <p:nvSpPr>
            <p:cNvPr id="18" name="~ 1100…">
              <a:extLst>
                <a:ext uri="{FF2B5EF4-FFF2-40B4-BE49-F238E27FC236}">
                  <a16:creationId xmlns:a16="http://schemas.microsoft.com/office/drawing/2014/main" id="{AD122C4B-E68C-1E07-28B9-2169A8EC1B3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7FCCEF-71F7-F2D2-E71B-7D18E01A4F06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87031E3-A5D0-D582-F65B-D79544E6DC4E}"/>
              </a:ext>
            </a:extLst>
          </p:cNvPr>
          <p:cNvSpPr txBox="1"/>
          <p:nvPr/>
        </p:nvSpPr>
        <p:spPr>
          <a:xfrm>
            <a:off x="2700169" y="5948778"/>
            <a:ext cx="15982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a typeface="Arial"/>
              </a:rPr>
              <a:t>register r0 </a:t>
            </a:r>
            <a:endParaRPr lang="en-US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FA5C8E-EEC0-8B6E-7A77-0F5183F96CE1}"/>
              </a:ext>
            </a:extLst>
          </p:cNvPr>
          <p:cNvSpPr txBox="1"/>
          <p:nvPr/>
        </p:nvSpPr>
        <p:spPr>
          <a:xfrm>
            <a:off x="8833607" y="6082265"/>
            <a:ext cx="2223237" cy="556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0" marR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0xfffffff3</a:t>
            </a:r>
            <a:endParaRPr lang="en-US" sz="2800" dirty="0">
              <a:solidFill>
                <a:srgbClr val="000000"/>
              </a:solidFill>
              <a:effectLst/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FB78FA7-C075-C103-95FB-D06FE2771E37}"/>
              </a:ext>
            </a:extLst>
          </p:cNvPr>
          <p:cNvGrpSpPr/>
          <p:nvPr/>
        </p:nvGrpSpPr>
        <p:grpSpPr>
          <a:xfrm>
            <a:off x="8769924" y="3755616"/>
            <a:ext cx="2286920" cy="959615"/>
            <a:chOff x="9686925" y="3811318"/>
            <a:chExt cx="2286920" cy="95961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2D7E283-EE8A-F672-0FC5-A48F7B390385}"/>
                </a:ext>
              </a:extLst>
            </p:cNvPr>
            <p:cNvSpPr txBox="1"/>
            <p:nvPr/>
          </p:nvSpPr>
          <p:spPr>
            <a:xfrm>
              <a:off x="9686925" y="3811318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      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25FF6B3F-15AF-F0AD-437E-D5C31C216519}"/>
                </a:ext>
              </a:extLst>
            </p:cNvPr>
            <p:cNvSpPr/>
            <p:nvPr/>
          </p:nvSpPr>
          <p:spPr>
            <a:xfrm>
              <a:off x="9884627" y="4493885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5A5A7E4-22D1-68BA-290C-7412ECDE2285}"/>
              </a:ext>
            </a:extLst>
          </p:cNvPr>
          <p:cNvSpPr txBox="1"/>
          <p:nvPr/>
        </p:nvSpPr>
        <p:spPr>
          <a:xfrm>
            <a:off x="9354664" y="4405211"/>
            <a:ext cx="2052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C895B"/>
                </a:solidFill>
              </a:rPr>
              <a:t>imm8 expansion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F4BDFAC-57AD-0106-07EF-54D5FF44A421}"/>
              </a:ext>
            </a:extLst>
          </p:cNvPr>
          <p:cNvGrpSpPr/>
          <p:nvPr/>
        </p:nvGrpSpPr>
        <p:grpSpPr>
          <a:xfrm>
            <a:off x="8769924" y="4919080"/>
            <a:ext cx="2286920" cy="1051491"/>
            <a:chOff x="9686925" y="4974782"/>
            <a:chExt cx="2286920" cy="105149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7AE62D-FDFD-A454-FA16-AD70FCEBE980}"/>
                </a:ext>
              </a:extLst>
            </p:cNvPr>
            <p:cNvSpPr txBox="1"/>
            <p:nvPr/>
          </p:nvSpPr>
          <p:spPr>
            <a:xfrm>
              <a:off x="9686925" y="4974782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0x0000000c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7" name="Down Arrow 26">
              <a:extLst>
                <a:ext uri="{FF2B5EF4-FFF2-40B4-BE49-F238E27FC236}">
                  <a16:creationId xmlns:a16="http://schemas.microsoft.com/office/drawing/2014/main" id="{76514CC6-7112-9A66-EE4C-0B827BF12284}"/>
                </a:ext>
              </a:extLst>
            </p:cNvPr>
            <p:cNvSpPr/>
            <p:nvPr/>
          </p:nvSpPr>
          <p:spPr>
            <a:xfrm>
              <a:off x="9862940" y="5718447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D3868F-7373-F4C4-C679-1379380BEE46}"/>
                </a:ext>
              </a:extLst>
            </p:cNvPr>
            <p:cNvSpPr txBox="1"/>
            <p:nvPr/>
          </p:nvSpPr>
          <p:spPr>
            <a:xfrm>
              <a:off x="10246399" y="5626163"/>
              <a:ext cx="13965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bitwise not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32726DF-A42A-4E1C-0F6B-0EA6AC4AC0D9}"/>
                  </a:ext>
                </a:extLst>
              </p14:cNvPr>
              <p14:cNvContentPartPr/>
              <p14:nvPr/>
            </p14:nvContentPartPr>
            <p14:xfrm>
              <a:off x="2082960" y="3965040"/>
              <a:ext cx="8711640" cy="26661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32726DF-A42A-4E1C-0F6B-0EA6AC4AC0D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73600" y="3955680"/>
                <a:ext cx="8730360" cy="268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042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  <p:bldP spid="26" grpId="0" animBg="1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52D2CD2C-9999-394D-B70B-335033E561CB}"/>
              </a:ext>
            </a:extLst>
          </p:cNvPr>
          <p:cNvSpPr/>
          <p:nvPr/>
        </p:nvSpPr>
        <p:spPr>
          <a:xfrm>
            <a:off x="492614" y="4634740"/>
            <a:ext cx="11393834" cy="2098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50" y="16542"/>
            <a:ext cx="11490647" cy="471530"/>
          </a:xfrm>
        </p:spPr>
        <p:txBody>
          <a:bodyPr/>
          <a:lstStyle/>
          <a:p>
            <a:r>
              <a:rPr lang="en-US" dirty="0" err="1"/>
              <a:t>mvn</a:t>
            </a:r>
            <a:r>
              <a:rPr lang="en-US" dirty="0"/>
              <a:t> – Copies NOT (~)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E05044-F953-7042-853D-93433271F9E0}"/>
              </a:ext>
            </a:extLst>
          </p:cNvPr>
          <p:cNvGrpSpPr/>
          <p:nvPr/>
        </p:nvGrpSpPr>
        <p:grpSpPr>
          <a:xfrm>
            <a:off x="652140" y="457200"/>
            <a:ext cx="5623154" cy="1343783"/>
            <a:chOff x="652140" y="457200"/>
            <a:chExt cx="5623154" cy="134378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85ABFDE-EAC1-F941-B61A-7D8AF47CEC34}"/>
                </a:ext>
              </a:extLst>
            </p:cNvPr>
            <p:cNvSpPr/>
            <p:nvPr/>
          </p:nvSpPr>
          <p:spPr>
            <a:xfrm>
              <a:off x="652140" y="457200"/>
              <a:ext cx="5623154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7DDD6B-EE14-F747-9FF9-7E8CE1FC8E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309099" y="888760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50E088-9CDB-4547-A782-49F588B48A98}"/>
                </a:ext>
              </a:extLst>
            </p:cNvPr>
            <p:cNvSpPr txBox="1"/>
            <p:nvPr/>
          </p:nvSpPr>
          <p:spPr>
            <a:xfrm>
              <a:off x="3206730" y="1320976"/>
              <a:ext cx="295465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constant (immediate value)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8B6E8C-2976-B345-958D-CBF66EA4266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936215" y="95609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352A26-01EE-004E-84C4-BDBF0C0D8F95}"/>
                </a:ext>
              </a:extLst>
            </p:cNvPr>
            <p:cNvSpPr txBox="1"/>
            <p:nvPr/>
          </p:nvSpPr>
          <p:spPr>
            <a:xfrm>
              <a:off x="896983" y="1320976"/>
              <a:ext cx="2143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A468E0-2C76-DE4A-91F7-6605D32F7CE9}"/>
                </a:ext>
              </a:extLst>
            </p:cNvPr>
            <p:cNvSpPr txBox="1"/>
            <p:nvPr/>
          </p:nvSpPr>
          <p:spPr>
            <a:xfrm>
              <a:off x="1373089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3A3F90-CA1C-2E4A-B696-E8A797608D55}"/>
                </a:ext>
              </a:extLst>
            </p:cNvPr>
            <p:cNvSpPr txBox="1"/>
            <p:nvPr/>
          </p:nvSpPr>
          <p:spPr>
            <a:xfrm>
              <a:off x="2655287" y="574937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45279E7-7543-AE47-800F-05D73501E324}"/>
              </a:ext>
            </a:extLst>
          </p:cNvPr>
          <p:cNvGrpSpPr/>
          <p:nvPr/>
        </p:nvGrpSpPr>
        <p:grpSpPr>
          <a:xfrm>
            <a:off x="6497128" y="457200"/>
            <a:ext cx="4623718" cy="1343783"/>
            <a:chOff x="6497128" y="457200"/>
            <a:chExt cx="4623718" cy="134378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DF96B2-D5E9-2146-8314-80D1E23E242C}"/>
                </a:ext>
              </a:extLst>
            </p:cNvPr>
            <p:cNvSpPr/>
            <p:nvPr/>
          </p:nvSpPr>
          <p:spPr>
            <a:xfrm>
              <a:off x="6497128" y="457200"/>
              <a:ext cx="462371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E825442-09D2-0044-9EDB-9B709FA6ECF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73121" y="926853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5FEA4A-90E4-0042-852B-B3BC53E9572D}"/>
                </a:ext>
              </a:extLst>
            </p:cNvPr>
            <p:cNvSpPr txBox="1"/>
            <p:nvPr/>
          </p:nvSpPr>
          <p:spPr>
            <a:xfrm>
              <a:off x="9255176" y="1320976"/>
              <a:ext cx="171072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register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AAD60B0-0413-EB41-A400-C0E7BDD74DF7}"/>
                </a:ext>
              </a:extLst>
            </p:cNvPr>
            <p:cNvSpPr txBox="1"/>
            <p:nvPr/>
          </p:nvSpPr>
          <p:spPr>
            <a:xfrm>
              <a:off x="7231794" y="556831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F4EC75-68F8-394B-B258-3F26518D0981}"/>
                </a:ext>
              </a:extLst>
            </p:cNvPr>
            <p:cNvSpPr txBox="1"/>
            <p:nvPr/>
          </p:nvSpPr>
          <p:spPr>
            <a:xfrm>
              <a:off x="8513992" y="559510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3AF782-FBD7-E740-B429-5D62D4018F98}"/>
                </a:ext>
              </a:extLst>
            </p:cNvPr>
            <p:cNvSpPr txBox="1"/>
            <p:nvPr/>
          </p:nvSpPr>
          <p:spPr>
            <a:xfrm>
              <a:off x="9119804" y="559510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4036E2E-8E88-9341-A5E2-CF950661386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839122" y="948097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64E42D2-9D8E-4C45-973F-0FC510F71BDF}"/>
                </a:ext>
              </a:extLst>
            </p:cNvPr>
            <p:cNvSpPr txBox="1"/>
            <p:nvPr/>
          </p:nvSpPr>
          <p:spPr>
            <a:xfrm>
              <a:off x="6740433" y="1312983"/>
              <a:ext cx="220312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3855" y="3277509"/>
            <a:ext cx="11155060" cy="322157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</a:rPr>
              <a:t>bitwise NOT </a:t>
            </a:r>
            <a:r>
              <a:rPr lang="en-US" sz="1800" dirty="0"/>
              <a:t>operation. Immediate (constant) version copies to 32-bit register, then does a bitwise NOT</a:t>
            </a:r>
          </a:p>
          <a:p>
            <a:pPr marL="0" indent="0">
              <a:buNone/>
            </a:pPr>
            <a:endParaRPr lang="en-US" sz="105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4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~4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r5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~y in C</a:t>
            </a:r>
          </a:p>
          <a:p>
            <a:pPr marL="0" indent="0">
              <a:buNone/>
            </a:pP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r1,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-1</a:t>
            </a:r>
          </a:p>
        </p:txBody>
      </p:sp>
      <p:graphicFrame>
        <p:nvGraphicFramePr>
          <p:cNvPr id="42" name="Table 15">
            <a:extLst>
              <a:ext uri="{FF2B5EF4-FFF2-40B4-BE49-F238E27FC236}">
                <a16:creationId xmlns:a16="http://schemas.microsoft.com/office/drawing/2014/main" id="{B0E215A4-FF83-5740-9D9C-3B5EC3051FEB}"/>
              </a:ext>
            </a:extLst>
          </p:cNvPr>
          <p:cNvGraphicFramePr>
            <a:graphicFrameLocks noGrp="1"/>
          </p:cNvGraphicFramePr>
          <p:nvPr/>
        </p:nvGraphicFramePr>
        <p:xfrm>
          <a:off x="1776023" y="3420473"/>
          <a:ext cx="7485515" cy="11318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2162">
                  <a:extLst>
                    <a:ext uri="{9D8B030D-6E8A-4147-A177-3AD203B41FA5}">
                      <a16:colId xmlns:a16="http://schemas.microsoft.com/office/drawing/2014/main" val="2653099830"/>
                    </a:ext>
                  </a:extLst>
                </a:gridCol>
                <a:gridCol w="2212314">
                  <a:extLst>
                    <a:ext uri="{9D8B030D-6E8A-4147-A177-3AD203B41FA5}">
                      <a16:colId xmlns:a16="http://schemas.microsoft.com/office/drawing/2014/main" val="2568178779"/>
                    </a:ext>
                  </a:extLst>
                </a:gridCol>
                <a:gridCol w="2172820">
                  <a:extLst>
                    <a:ext uri="{9D8B030D-6E8A-4147-A177-3AD203B41FA5}">
                      <a16:colId xmlns:a16="http://schemas.microsoft.com/office/drawing/2014/main" val="1438770197"/>
                    </a:ext>
                  </a:extLst>
                </a:gridCol>
                <a:gridCol w="1998219">
                  <a:extLst>
                    <a:ext uri="{9D8B030D-6E8A-4147-A177-3AD203B41FA5}">
                      <a16:colId xmlns:a16="http://schemas.microsoft.com/office/drawing/2014/main" val="2882377401"/>
                    </a:ext>
                  </a:extLst>
                </a:gridCol>
              </a:tblGrid>
              <a:tr h="40034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extended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inverted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signed base 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993983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6185242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-256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121219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6A70E5D-8D7E-8B4D-84C6-223E38A327CD}"/>
              </a:ext>
            </a:extLst>
          </p:cNvPr>
          <p:cNvGrpSpPr/>
          <p:nvPr/>
        </p:nvGrpSpPr>
        <p:grpSpPr>
          <a:xfrm>
            <a:off x="5523976" y="4576513"/>
            <a:ext cx="6025502" cy="773085"/>
            <a:chOff x="6053484" y="5048922"/>
            <a:chExt cx="6025502" cy="77308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37BB6B3-1B53-A74F-ADF9-7458B3965885}"/>
                </a:ext>
              </a:extLst>
            </p:cNvPr>
            <p:cNvGrpSpPr/>
            <p:nvPr/>
          </p:nvGrpSpPr>
          <p:grpSpPr>
            <a:xfrm>
              <a:off x="6053484" y="5124897"/>
              <a:ext cx="6025502" cy="697110"/>
              <a:chOff x="5686529" y="4065165"/>
              <a:chExt cx="6025502" cy="697110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EE40141-E31D-7340-ACBB-ED3C3CB28160}"/>
                  </a:ext>
                </a:extLst>
              </p:cNvPr>
              <p:cNvGrpSpPr/>
              <p:nvPr/>
            </p:nvGrpSpPr>
            <p:grpSpPr>
              <a:xfrm>
                <a:off x="5686529" y="4065165"/>
                <a:ext cx="6025502" cy="697110"/>
                <a:chOff x="5803232" y="4037721"/>
                <a:chExt cx="6025502" cy="697110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3D005E64-6A14-934C-B545-8C003761F468}"/>
                    </a:ext>
                  </a:extLst>
                </p:cNvPr>
                <p:cNvGrpSpPr/>
                <p:nvPr/>
              </p:nvGrpSpPr>
              <p:grpSpPr>
                <a:xfrm>
                  <a:off x="5803232" y="4037721"/>
                  <a:ext cx="6025502" cy="697110"/>
                  <a:chOff x="4575210" y="3335112"/>
                  <a:chExt cx="6025502" cy="697110"/>
                </a:xfrm>
              </p:grpSpPr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0688F95-0151-BD4B-806F-0F359BF54B16}"/>
                      </a:ext>
                    </a:extLst>
                  </p:cNvPr>
                  <p:cNvSpPr txBox="1"/>
                  <p:nvPr/>
                </p:nvSpPr>
                <p:spPr>
                  <a:xfrm>
                    <a:off x="5012008" y="3632112"/>
                    <a:ext cx="1700227" cy="400110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0xfffffffb</a:t>
                    </a: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A85D35CC-C529-D443-B369-515C739E4E99}"/>
                      </a:ext>
                    </a:extLst>
                  </p:cNvPr>
                  <p:cNvSpPr txBox="1"/>
                  <p:nvPr/>
                </p:nvSpPr>
                <p:spPr>
                  <a:xfrm>
                    <a:off x="4575210" y="3609028"/>
                    <a:ext cx="41229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/>
                      <a:t>r1</a:t>
                    </a: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81F137A0-F7B8-3544-B5B3-1475D6BCEAFC}"/>
                      </a:ext>
                    </a:extLst>
                  </p:cNvPr>
                  <p:cNvSpPr txBox="1"/>
                  <p:nvPr/>
                </p:nvSpPr>
                <p:spPr>
                  <a:xfrm>
                    <a:off x="9992853" y="3532636"/>
                    <a:ext cx="60785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0x4</a:t>
                    </a:r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B7734C0F-3D3E-F043-B86B-E63F86CED18F}"/>
                      </a:ext>
                    </a:extLst>
                  </p:cNvPr>
                  <p:cNvSpPr txBox="1"/>
                  <p:nvPr/>
                </p:nvSpPr>
                <p:spPr>
                  <a:xfrm>
                    <a:off x="5122569" y="3335112"/>
                    <a:ext cx="1456529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600" dirty="0"/>
                      <a:t>invert the bits</a:t>
                    </a:r>
                  </a:p>
                </p:txBody>
              </p:sp>
              <p:cxnSp>
                <p:nvCxnSpPr>
                  <p:cNvPr id="69" name="Straight Arrow Connector 68">
                    <a:extLst>
                      <a:ext uri="{FF2B5EF4-FFF2-40B4-BE49-F238E27FC236}">
                        <a16:creationId xmlns:a16="http://schemas.microsoft.com/office/drawing/2014/main" id="{C3445386-39DB-3C41-A4D0-FBAACA52EBA2}"/>
                      </a:ext>
                    </a:extLst>
                  </p:cNvPr>
                  <p:cNvCxnSpPr>
                    <a:cxnSpLocks/>
                    <a:endCxn id="65" idx="3"/>
                  </p:cNvCxnSpPr>
                  <p:nvPr/>
                </p:nvCxnSpPr>
                <p:spPr bwMode="auto">
                  <a:xfrm flipH="1">
                    <a:off x="6712235" y="3832167"/>
                    <a:ext cx="531007" cy="0"/>
                  </a:xfrm>
                  <a:prstGeom prst="straightConnector1">
                    <a:avLst/>
                  </a:prstGeom>
                  <a:noFill/>
                  <a:ln w="635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</p:spPr>
              </p:cxnSp>
            </p:grp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E403EE0-5DC1-4D4C-9169-0E3C66EDFF41}"/>
                    </a:ext>
                  </a:extLst>
                </p:cNvPr>
                <p:cNvSpPr txBox="1"/>
                <p:nvPr/>
              </p:nvSpPr>
              <p:spPr>
                <a:xfrm>
                  <a:off x="8502103" y="4315689"/>
                  <a:ext cx="2057723" cy="40011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0x00000004</a:t>
                  </a: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073E8485-F1E8-7149-A2C7-21E407F330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0442215" y="4509892"/>
                <a:ext cx="559482" cy="623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B1D5FA-DDF4-4248-ADF2-17DF666EC640}"/>
                </a:ext>
              </a:extLst>
            </p:cNvPr>
            <p:cNvSpPr txBox="1"/>
            <p:nvPr/>
          </p:nvSpPr>
          <p:spPr>
            <a:xfrm>
              <a:off x="8205097" y="5048922"/>
              <a:ext cx="29355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copy into 32 bits zero extend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2A88890-0F1F-364B-8A26-2B2A5232205A}"/>
              </a:ext>
            </a:extLst>
          </p:cNvPr>
          <p:cNvGrpSpPr/>
          <p:nvPr/>
        </p:nvGrpSpPr>
        <p:grpSpPr>
          <a:xfrm>
            <a:off x="5567004" y="5491510"/>
            <a:ext cx="5286037" cy="445110"/>
            <a:chOff x="6568756" y="2618678"/>
            <a:chExt cx="5286037" cy="445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665343B-0DCA-E847-8C11-41CBC21DFF1E}"/>
                </a:ext>
              </a:extLst>
            </p:cNvPr>
            <p:cNvSpPr txBox="1"/>
            <p:nvPr/>
          </p:nvSpPr>
          <p:spPr>
            <a:xfrm>
              <a:off x="9193760" y="2663678"/>
              <a:ext cx="2160720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0xaaaaaaaa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8B8E502-3927-2C4D-AD6A-0F734C86135C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0x55555555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4AB7BD4-CE7D-AF46-A880-52F03575EB04}"/>
                </a:ext>
              </a:extLst>
            </p:cNvPr>
            <p:cNvSpPr txBox="1"/>
            <p:nvPr/>
          </p:nvSpPr>
          <p:spPr>
            <a:xfrm>
              <a:off x="11387999" y="2618678"/>
              <a:ext cx="466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r5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88029B5-6BB8-9349-9CEE-8D4C39E6A295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8D1A453-C405-DD4D-ABDB-F653B3336919}"/>
                </a:ext>
              </a:extLst>
            </p:cNvPr>
            <p:cNvCxnSpPr>
              <a:cxnSpLocks/>
              <a:stCxn id="72" idx="1"/>
            </p:cNvCxnSpPr>
            <p:nvPr/>
          </p:nvCxnSpPr>
          <p:spPr bwMode="auto">
            <a:xfrm flipH="1">
              <a:off x="8633470" y="2863733"/>
              <a:ext cx="560290" cy="0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C70D2830-5211-8644-969C-E94C225B4B9F}"/>
              </a:ext>
            </a:extLst>
          </p:cNvPr>
          <p:cNvSpPr txBox="1"/>
          <p:nvPr/>
        </p:nvSpPr>
        <p:spPr>
          <a:xfrm>
            <a:off x="3261099" y="57225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A8CD77-F3F8-1C40-9DD0-436A74294A75}"/>
              </a:ext>
            </a:extLst>
          </p:cNvPr>
          <p:cNvSpPr txBox="1"/>
          <p:nvPr/>
        </p:nvSpPr>
        <p:spPr>
          <a:xfrm>
            <a:off x="3933199" y="57225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396F3F6-F766-E042-91B2-074DF57D5ACD}"/>
              </a:ext>
            </a:extLst>
          </p:cNvPr>
          <p:cNvGrpSpPr/>
          <p:nvPr/>
        </p:nvGrpSpPr>
        <p:grpSpPr>
          <a:xfrm>
            <a:off x="8943556" y="1843986"/>
            <a:ext cx="2883478" cy="1210588"/>
            <a:chOff x="494002" y="4228018"/>
            <a:chExt cx="2883478" cy="1210588"/>
          </a:xfrm>
        </p:grpSpPr>
        <p:sp>
          <p:nvSpPr>
            <p:cNvPr id="79" name="~ 1100…">
              <a:extLst>
                <a:ext uri="{FF2B5EF4-FFF2-40B4-BE49-F238E27FC236}">
                  <a16:creationId xmlns:a16="http://schemas.microsoft.com/office/drawing/2014/main" id="{1E30A9AA-11B8-EC43-AFC2-845AC237E361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8F0D1B4-114B-1E44-899C-28131D8789C2}"/>
                </a:ext>
              </a:extLst>
            </p:cNvPr>
            <p:cNvSpPr txBox="1"/>
            <p:nvPr/>
          </p:nvSpPr>
          <p:spPr>
            <a:xfrm>
              <a:off x="1910412" y="4648645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CDA2F1A-3ABE-5047-8105-2E281B08C64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754C03-A9A1-8247-B178-886AB886D74B}"/>
              </a:ext>
            </a:extLst>
          </p:cNvPr>
          <p:cNvGrpSpPr/>
          <p:nvPr/>
        </p:nvGrpSpPr>
        <p:grpSpPr>
          <a:xfrm>
            <a:off x="1347022" y="2010308"/>
            <a:ext cx="6674069" cy="877945"/>
            <a:chOff x="550070" y="2086444"/>
            <a:chExt cx="6674069" cy="877945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E9B6E8E-CC66-4344-BC97-B973B085EAA4}"/>
                </a:ext>
              </a:extLst>
            </p:cNvPr>
            <p:cNvSpPr/>
            <p:nvPr/>
          </p:nvSpPr>
          <p:spPr>
            <a:xfrm>
              <a:off x="550070" y="2086444"/>
              <a:ext cx="6674069" cy="8779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3D84B4-4076-A647-BED2-B97DF785D440}"/>
                </a:ext>
              </a:extLst>
            </p:cNvPr>
            <p:cNvSpPr txBox="1"/>
            <p:nvPr/>
          </p:nvSpPr>
          <p:spPr>
            <a:xfrm>
              <a:off x="752496" y="2103338"/>
              <a:ext cx="64716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constant 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constant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Rm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Rm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E8B168A-6DD2-C8C7-9E99-209B035E813D}"/>
              </a:ext>
            </a:extLst>
          </p:cNvPr>
          <p:cNvGrpSpPr/>
          <p:nvPr/>
        </p:nvGrpSpPr>
        <p:grpSpPr>
          <a:xfrm>
            <a:off x="5564973" y="6250702"/>
            <a:ext cx="3456613" cy="411121"/>
            <a:chOff x="6568756" y="2652667"/>
            <a:chExt cx="3456613" cy="41112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6A54D9-EFC1-73F1-8925-CFBF2E29A336}"/>
                </a:ext>
              </a:extLst>
            </p:cNvPr>
            <p:cNvSpPr txBox="1"/>
            <p:nvPr/>
          </p:nvSpPr>
          <p:spPr>
            <a:xfrm>
              <a:off x="9047793" y="2652667"/>
              <a:ext cx="97757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66A9C48-B5F6-FF90-5FBC-E87D897B9401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0x11111111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A25FA10-6820-30B5-DDE4-85C785CDF096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30D60F41-170F-935C-B051-B32B8F6EC55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635501" y="2822375"/>
              <a:ext cx="560290" cy="10263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315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3" grpId="0" uiExpand="1" build="p"/>
      <p:bldP spid="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dirty="0"/>
              <a:t>Bitwise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9145" y="2091189"/>
            <a:ext cx="11313710" cy="15182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Rn,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constant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Rd &lt;op&gt; constant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Rm     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Rm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5CEAD13-71C7-AA41-9B17-0E5E3E063C52}"/>
              </a:ext>
            </a:extLst>
          </p:cNvPr>
          <p:cNvGrpSpPr/>
          <p:nvPr/>
        </p:nvGrpSpPr>
        <p:grpSpPr>
          <a:xfrm>
            <a:off x="464451" y="536088"/>
            <a:ext cx="5582408" cy="1343783"/>
            <a:chOff x="209950" y="457200"/>
            <a:chExt cx="5582408" cy="134378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371D108-E0AA-0848-860F-3E75D9FA65DD}"/>
                </a:ext>
              </a:extLst>
            </p:cNvPr>
            <p:cNvSpPr/>
            <p:nvPr/>
          </p:nvSpPr>
          <p:spPr>
            <a:xfrm>
              <a:off x="209950" y="457200"/>
              <a:ext cx="558240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FD77C54-05A5-744F-B9E9-544A67D5507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232984" y="931054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D21C892-7937-924F-9559-BD68A83B95F7}"/>
                </a:ext>
              </a:extLst>
            </p:cNvPr>
            <p:cNvSpPr txBox="1"/>
            <p:nvPr/>
          </p:nvSpPr>
          <p:spPr>
            <a:xfrm>
              <a:off x="3538876" y="1300444"/>
              <a:ext cx="2210862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2 constant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30B3D10-8B0D-8C41-A468-927BBDA3079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943482" y="982801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88FF6F6-4164-9A49-938D-A39E1A29C46C}"/>
                </a:ext>
              </a:extLst>
            </p:cNvPr>
            <p:cNvSpPr txBox="1"/>
            <p:nvPr/>
          </p:nvSpPr>
          <p:spPr>
            <a:xfrm>
              <a:off x="863352" y="1300444"/>
              <a:ext cx="129888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DE5BF2C-2629-C744-8B0D-78CF7823E491}"/>
                </a:ext>
              </a:extLst>
            </p:cNvPr>
            <p:cNvSpPr txBox="1"/>
            <p:nvPr/>
          </p:nvSpPr>
          <p:spPr>
            <a:xfrm>
              <a:off x="397336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&lt;op&gt;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BB1A992-B4E5-E342-BDA8-AE16EC2AE411}"/>
                </a:ext>
              </a:extLst>
            </p:cNvPr>
            <p:cNvSpPr txBox="1"/>
            <p:nvPr/>
          </p:nvSpPr>
          <p:spPr>
            <a:xfrm>
              <a:off x="1679533" y="576753"/>
              <a:ext cx="836233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8C29FCD-938B-0642-8FE2-EA468EC551AE}"/>
              </a:ext>
            </a:extLst>
          </p:cNvPr>
          <p:cNvSpPr txBox="1"/>
          <p:nvPr/>
        </p:nvSpPr>
        <p:spPr>
          <a:xfrm>
            <a:off x="3599335" y="65733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681031-AD30-C54D-AB8A-D78530964807}"/>
              </a:ext>
            </a:extLst>
          </p:cNvPr>
          <p:cNvSpPr txBox="1"/>
          <p:nvPr/>
        </p:nvSpPr>
        <p:spPr>
          <a:xfrm>
            <a:off x="4263729" y="65847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C38710-D173-7840-8FBC-EDD4F1537E3C}"/>
              </a:ext>
            </a:extLst>
          </p:cNvPr>
          <p:cNvSpPr txBox="1"/>
          <p:nvPr/>
        </p:nvSpPr>
        <p:spPr>
          <a:xfrm>
            <a:off x="2770267" y="657365"/>
            <a:ext cx="83832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26798A9-E40D-DF4F-AEB5-3FE580F41AF2}"/>
              </a:ext>
            </a:extLst>
          </p:cNvPr>
          <p:cNvCxnSpPr>
            <a:cxnSpLocks/>
          </p:cNvCxnSpPr>
          <p:nvPr/>
        </p:nvCxnSpPr>
        <p:spPr bwMode="auto">
          <a:xfrm flipV="1">
            <a:off x="3183055" y="1017055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ED82A35-85C8-DA4D-A85A-A8032624032B}"/>
              </a:ext>
            </a:extLst>
          </p:cNvPr>
          <p:cNvSpPr txBox="1"/>
          <p:nvPr/>
        </p:nvSpPr>
        <p:spPr>
          <a:xfrm>
            <a:off x="2491784" y="1384683"/>
            <a:ext cx="125123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operand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FE2860-2B2E-1C4F-8DFB-94A06BBE31DB}"/>
              </a:ext>
            </a:extLst>
          </p:cNvPr>
          <p:cNvGrpSpPr/>
          <p:nvPr/>
        </p:nvGrpSpPr>
        <p:grpSpPr>
          <a:xfrm>
            <a:off x="6773349" y="536088"/>
            <a:ext cx="5017598" cy="1343783"/>
            <a:chOff x="6773349" y="536088"/>
            <a:chExt cx="5017598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6773349" y="536088"/>
              <a:ext cx="5017598" cy="1343783"/>
              <a:chOff x="209950" y="457200"/>
              <a:chExt cx="5017598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209950" y="457200"/>
                <a:ext cx="5017598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57EA164-2CEB-B847-B347-7CE5566231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43482" y="982801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0C85C6A-7348-3B4F-BCCE-3CBC799DDF3B}"/>
                  </a:ext>
                </a:extLst>
              </p:cNvPr>
              <p:cNvSpPr txBox="1"/>
              <p:nvPr/>
            </p:nvSpPr>
            <p:spPr>
              <a:xfrm>
                <a:off x="896131" y="1304928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397336" y="572258"/>
                <a:ext cx="1282198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&lt;op&gt;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1EE205-B4DF-974F-9A33-AC5140B67A7F}"/>
                  </a:ext>
                </a:extLst>
              </p:cNvPr>
              <p:cNvSpPr txBox="1"/>
              <p:nvPr/>
            </p:nvSpPr>
            <p:spPr>
              <a:xfrm>
                <a:off x="1679533" y="576753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079165" y="657365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502573" y="1042895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8892252" y="1388758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9921672" y="666425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A3246FE-7D9B-8545-A186-80C065D41A8F}"/>
              </a:ext>
            </a:extLst>
          </p:cNvPr>
          <p:cNvSpPr txBox="1"/>
          <p:nvPr/>
        </p:nvSpPr>
        <p:spPr>
          <a:xfrm>
            <a:off x="8270246" y="2192824"/>
            <a:ext cx="3420815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Bytes</a:t>
            </a:r>
            <a:r>
              <a:rPr lang="en-US" dirty="0"/>
              <a:t>: 0 &lt;= </a:t>
            </a:r>
            <a:r>
              <a:rPr lang="en-US" dirty="0">
                <a:solidFill>
                  <a:srgbClr val="0070C0"/>
                </a:solidFill>
              </a:rPr>
              <a:t>imm8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&lt;= 255  + values from "rotating" rot 4 bits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0F4B079-DBE0-EB41-99A2-832495C34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495836"/>
              </p:ext>
            </p:extLst>
          </p:nvPr>
        </p:nvGraphicFramePr>
        <p:xfrm>
          <a:off x="211331" y="3957362"/>
          <a:ext cx="11479730" cy="2364613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5815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469">
                  <a:extLst>
                    <a:ext uri="{9D8B030D-6E8A-4147-A177-3AD203B41FA5}">
                      <a16:colId xmlns:a16="http://schemas.microsoft.com/office/drawing/2014/main" val="1138042311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1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70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&lt;op&gt; description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</a:rPr>
                        <a:t>C Syntax</a:t>
                      </a: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Arm &lt;op&gt; Syntax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Op2: either register or constant value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Operation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AND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&amp;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and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&amp;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orr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|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Exclusive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^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eor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^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64943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Arial" panose="020B0604020202020204" pitchFamily="34" charset="0"/>
                        </a:rPr>
                        <a:t>Bitwise </a:t>
                      </a:r>
                      <a:r>
                        <a:rPr lang="en-US" sz="1600" b="1" i="0" u="none" strike="noStrike">
                          <a:solidFill>
                            <a:srgbClr val="0000FF"/>
                          </a:solidFill>
                          <a:effectLst/>
                          <a:highlight>
                            <a:srgbClr val="FFF4DB"/>
                          </a:highlight>
                          <a:latin typeface="Arial" panose="020B0604020202020204" pitchFamily="34" charset="0"/>
                        </a:rPr>
                        <a:t>NOT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a = ~b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mvn</a:t>
                      </a:r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R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d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, R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n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R</a:t>
                      </a:r>
                      <a:r>
                        <a:rPr lang="en-US" sz="1600" b="0" i="0" u="none" strike="noStrike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 = ~R</a:t>
                      </a:r>
                      <a:r>
                        <a:rPr lang="en-US" sz="1600" b="0" i="0" u="none" strike="noStrike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n</a:t>
                      </a:r>
                      <a:endParaRPr lang="en-US" sz="2800" dirty="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27492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6C8383E3-AECF-7745-A0C0-5DEBAEEE4E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3412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6" grpId="0" animBg="1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912945-4DA8-2241-9983-3B4C73F4FDD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747442" y="2849109"/>
            <a:ext cx="8481843" cy="353752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Boolean operators </a:t>
            </a:r>
            <a:r>
              <a:rPr lang="en-US" b="1" dirty="0">
                <a:solidFill>
                  <a:srgbClr val="0070C0"/>
                </a:solidFill>
              </a:rPr>
              <a:t>act on the entire value not the individual bits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bitwise &amp;        </a:t>
            </a:r>
            <a:r>
              <a:rPr lang="en-US" b="1" dirty="0">
                <a:solidFill>
                  <a:srgbClr val="7030A0"/>
                </a:solidFill>
              </a:rPr>
              <a:t>versus      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boolean</a:t>
            </a:r>
            <a:r>
              <a:rPr lang="en-US" b="1" dirty="0">
                <a:solidFill>
                  <a:srgbClr val="0070C0"/>
                </a:solidFill>
              </a:rPr>
              <a:t> &amp;&amp;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0x10 &amp;   0x01 = 0x00 (bitwise)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0x10 &amp;&amp;  0x01 = 0x01 (Boolean)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bitwise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  </a:t>
            </a:r>
            <a:r>
              <a:rPr lang="en-US" b="1" dirty="0">
                <a:solidFill>
                  <a:srgbClr val="7030A0"/>
                </a:solidFill>
                <a:cs typeface="Courier New" panose="02070309020205020404" pitchFamily="49" charset="0"/>
              </a:rPr>
              <a:t>versus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~0x01 = 0xfffffffe (bitwise)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!0x01 = 0x0 (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Booelan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153683-553A-A54D-8D06-10ED28E0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Bitwise versus C Boolean Operators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0ECF5A-EFE8-4D4E-8238-18330D2A1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595157"/>
              </p:ext>
            </p:extLst>
          </p:nvPr>
        </p:nvGraphicFramePr>
        <p:xfrm>
          <a:off x="1690798" y="1165253"/>
          <a:ext cx="8377382" cy="1316499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864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2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7883">
                  <a:extLst>
                    <a:ext uri="{9D8B030D-6E8A-4147-A177-3AD203B41FA5}">
                      <a16:colId xmlns:a16="http://schemas.microsoft.com/office/drawing/2014/main" val="3772163998"/>
                    </a:ext>
                  </a:extLst>
                </a:gridCol>
                <a:gridCol w="24816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1651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AND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&amp;&amp;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&amp;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AND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OR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||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|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OR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NOT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!b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~b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D697150-021F-554C-A2A6-5993110CD79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7B6EF-D37E-C6CF-D2AE-B114921ED7B7}"/>
              </a:ext>
            </a:extLst>
          </p:cNvPr>
          <p:cNvSpPr txBox="1"/>
          <p:nvPr/>
        </p:nvSpPr>
        <p:spPr>
          <a:xfrm>
            <a:off x="2428563" y="795921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Boolean Operators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DDE63E-FE1F-5A06-2F88-D77C582A931F}"/>
              </a:ext>
            </a:extLst>
          </p:cNvPr>
          <p:cNvSpPr txBox="1"/>
          <p:nvPr/>
        </p:nvSpPr>
        <p:spPr>
          <a:xfrm>
            <a:off x="6525830" y="795291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Bitwise Operators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1017CE9-40AE-0F54-7674-A98116D4262A}"/>
                  </a:ext>
                </a:extLst>
              </p14:cNvPr>
              <p14:cNvContentPartPr/>
              <p14:nvPr/>
            </p14:nvContentPartPr>
            <p14:xfrm>
              <a:off x="1859040" y="163800"/>
              <a:ext cx="9823680" cy="5849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1017CE9-40AE-0F54-7674-A98116D4262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9680" y="154440"/>
                <a:ext cx="9842400" cy="586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286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/>
              <a:t>The act (operation) of </a:t>
            </a:r>
            <a:r>
              <a:rPr lang="en-US" i="1" dirty="0">
                <a:solidFill>
                  <a:schemeClr val="accent3"/>
                </a:solidFill>
              </a:rPr>
              <a:t>Masking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249E87-0AB4-8C4B-96B4-E0747E3219A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36969" y="682285"/>
            <a:ext cx="8828506" cy="559300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fontAlgn="base"/>
            <a:endParaRPr lang="en-US" sz="14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marL="0" indent="0" fontAlgn="base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r>
              <a:rPr lang="en-US" sz="2000" dirty="0">
                <a:solidFill>
                  <a:srgbClr val="0070C0"/>
                </a:solidFill>
              </a:rPr>
              <a:t>Bit masks access/modify specific bits in memory</a:t>
            </a:r>
          </a:p>
          <a:p>
            <a:pPr fontAlgn="base"/>
            <a:r>
              <a:rPr lang="en-US" sz="2000" dirty="0">
                <a:solidFill>
                  <a:srgbClr val="0070C0"/>
                </a:solidFill>
              </a:rPr>
              <a:t>Masking</a:t>
            </a:r>
            <a:r>
              <a:rPr lang="en-US" sz="2000" dirty="0"/>
              <a:t> act of </a:t>
            </a:r>
            <a:r>
              <a:rPr lang="en-US" sz="2000" dirty="0">
                <a:solidFill>
                  <a:srgbClr val="0070C0"/>
                </a:solidFill>
              </a:rPr>
              <a:t>applying a mask to a value with a specific op: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sets bit to 1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| c; // in C)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inverts the bit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^ c; // in C)</a:t>
            </a:r>
            <a:endParaRPr lang="en-US" sz="2000" dirty="0">
              <a:solidFill>
                <a:schemeClr val="tx2"/>
              </a:solidFill>
              <a:cs typeface="Consolas" panose="020B0609020204030204" pitchFamily="49" charset="0"/>
            </a:endParaRPr>
          </a:p>
          <a:p>
            <a:pPr fontAlgn="base"/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clears the bit, 1 passes bit unchanged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&amp; c; // in 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1603D4-DC5C-EF40-8CE4-A6810AD190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353625"/>
              </p:ext>
            </p:extLst>
          </p:nvPr>
        </p:nvGraphicFramePr>
        <p:xfrm>
          <a:off x="1303505" y="961380"/>
          <a:ext cx="7129979" cy="2554430"/>
        </p:xfrm>
        <a:graphic>
          <a:graphicData uri="http://schemas.openxmlformats.org/drawingml/2006/table">
            <a:tbl>
              <a:tblPr firstRow="1" firstCol="1" bandRow="1"/>
              <a:tblGrid>
                <a:gridCol w="1346093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20812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22555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20812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22555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631DA0C-BE90-38AA-5543-E947E993E282}"/>
                  </a:ext>
                </a:extLst>
              </p14:cNvPr>
              <p14:cNvContentPartPr/>
              <p14:nvPr/>
            </p14:nvContentPartPr>
            <p14:xfrm>
              <a:off x="2440800" y="525600"/>
              <a:ext cx="8570880" cy="5612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631DA0C-BE90-38AA-5543-E947E993E2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1440" y="516240"/>
                <a:ext cx="8589600" cy="563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485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67262</TotalTime>
  <Words>5499</Words>
  <Application>Microsoft Office PowerPoint</Application>
  <PresentationFormat>Widescreen</PresentationFormat>
  <Paragraphs>1750</Paragraphs>
  <Slides>41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5" baseType="lpstr">
      <vt:lpstr>Arial Regular</vt:lpstr>
      <vt:lpstr>Menlo</vt:lpstr>
      <vt:lpstr>ＭＳ Ｐゴシック</vt:lpstr>
      <vt:lpstr>Roboto Regular</vt:lpstr>
      <vt:lpstr>Arial</vt:lpstr>
      <vt:lpstr>Calibri</vt:lpstr>
      <vt:lpstr>Cambria Math</vt:lpstr>
      <vt:lpstr>Consolas</vt:lpstr>
      <vt:lpstr>Courier New</vt:lpstr>
      <vt:lpstr>Roboto</vt:lpstr>
      <vt:lpstr>Symbol</vt:lpstr>
      <vt:lpstr>Times</vt:lpstr>
      <vt:lpstr>Times New Roman</vt:lpstr>
      <vt:lpstr>Theme1</vt:lpstr>
      <vt:lpstr>PowerPoint Presentation</vt:lpstr>
      <vt:lpstr>What is a Bitwise Operation?</vt:lpstr>
      <vt:lpstr>Bitwise (Bit to Bit) Operators in C</vt:lpstr>
      <vt:lpstr>Bitwise Not (vs Boolean Not)</vt:lpstr>
      <vt:lpstr>MVN (not)</vt:lpstr>
      <vt:lpstr>mvn – Copies NOT (~)</vt:lpstr>
      <vt:lpstr>Bitwise Instructions</vt:lpstr>
      <vt:lpstr>Bitwise versus C Boolean Operators</vt:lpstr>
      <vt:lpstr>The act (operation) of Masking</vt:lpstr>
      <vt:lpstr>Mask on</vt:lpstr>
      <vt:lpstr>Mask off</vt:lpstr>
      <vt:lpstr>Extracting (Isolate) a Field of Bits with a mask</vt:lpstr>
      <vt:lpstr>Finding if a bit is set</vt:lpstr>
      <vt:lpstr>Even/Odd</vt:lpstr>
      <vt:lpstr>MOD %&lt;power of 2&gt;</vt:lpstr>
      <vt:lpstr>Flipping bits: bit toggle Used in PA7/PA8</vt:lpstr>
      <vt:lpstr>Unsigned Integers (positive numbers) with Fixed # of Bits</vt:lpstr>
      <vt:lpstr>Problem: How to Encode Both Positive and Negative Integers</vt:lpstr>
      <vt:lpstr>Two’s Complement: The MSB Has a Negative Weight</vt:lpstr>
      <vt:lpstr>2's Complement Signed Integer Method</vt:lpstr>
      <vt:lpstr>Sign Extension (how type promotion works)</vt:lpstr>
      <vt:lpstr>Example: Two’s Complement Sign or bit Extension - 1</vt:lpstr>
      <vt:lpstr>Example: Two’s Complement Sign or bit Extension -2</vt:lpstr>
      <vt:lpstr>Sign Extension in C: Type casts</vt:lpstr>
      <vt:lpstr>Different Type of Numbers each have a Fixed # of Bits       Spanning one or more contiguous bytes of memory</vt:lpstr>
      <vt:lpstr>Byte Ordering of Numbers In Memory: Endianness</vt:lpstr>
      <vt:lpstr>Byte Ordering Example</vt:lpstr>
      <vt:lpstr>Byte Addressable Memory Shown as 32-bit words</vt:lpstr>
      <vt:lpstr>Using pointers to examine byte order (on pi-cluster)</vt:lpstr>
      <vt:lpstr>Shift and Rotate Instructions</vt:lpstr>
      <vt:lpstr>Shift Operations in C</vt:lpstr>
      <vt:lpstr>Arithmetic Shift Right Example: Testing Sign</vt:lpstr>
      <vt:lpstr>Arithmetic Shift Right Example: Testing SIgn</vt:lpstr>
      <vt:lpstr>Logical Shift &amp; Rotate Operations</vt:lpstr>
      <vt:lpstr>Extracting/Isolating  Unsigned Bitfields</vt:lpstr>
      <vt:lpstr>Extracting Signed Bitfields</vt:lpstr>
      <vt:lpstr>Inserting Bitfields – Inserting Source Field into Destination Field</vt:lpstr>
      <vt:lpstr>Inserting Bitfields – Isolating the Source Field</vt:lpstr>
      <vt:lpstr>Inserting Bitfields – Clearing the Destination Field</vt:lpstr>
      <vt:lpstr>Inserting Bitfields –   Combining Isolated Source and Cleared Destination</vt:lpstr>
      <vt:lpstr>Masking Summary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paul cao</cp:lastModifiedBy>
  <cp:revision>2913</cp:revision>
  <cp:lastPrinted>2022-12-09T05:34:31Z</cp:lastPrinted>
  <dcterms:created xsi:type="dcterms:W3CDTF">2018-10-05T16:35:28Z</dcterms:created>
  <dcterms:modified xsi:type="dcterms:W3CDTF">2024-05-17T16:05:21Z</dcterms:modified>
  <cp:category/>
</cp:coreProperties>
</file>